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8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4.xml"/>
  <Override ContentType="application/vnd.openxmlformats-officedocument.presentationml.slideMaster+xml" PartName="/ppt/slideMasters/slideMaster7.xml"/>
  <Override ContentType="application/vnd.openxmlformats-officedocument.presentationml.slideMaster+xml" PartName="/ppt/slideMasters/slideMaster6.xml"/>
  <Override ContentType="application/vnd.openxmlformats-officedocument.presentationml.slideMaster+xml" PartName="/ppt/slideMasters/slideMaster5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7.xml"/>
  <Override ContentType="application/vnd.openxmlformats-officedocument.theme+xml" PartName="/ppt/theme/theme6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  <Override ContentType="application/vnd.openxmlformats-officedocument.theme+xml" PartName="/ppt/theme/theme8.xml"/>
  <Override ContentType="application/vnd.openxmlformats-officedocument.theme+xml" PartName="/ppt/theme/theme9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4"/>
    <p:sldMasterId id="2147483660" r:id="rId5"/>
    <p:sldMasterId id="2147483661" r:id="rId6"/>
    <p:sldMasterId id="2147483662" r:id="rId7"/>
    <p:sldMasterId id="2147483663" r:id="rId8"/>
    <p:sldMasterId id="2147483664" r:id="rId9"/>
    <p:sldMasterId id="2147483665" r:id="rId10"/>
    <p:sldMasterId id="2147483666" r:id="rId11"/>
  </p:sldMasterIdLst>
  <p:notesMasterIdLst>
    <p:notesMasterId r:id="rId12"/>
  </p:notesMasterIdLst>
  <p:sldIdLst>
    <p:sldId id="256" r:id="rId13"/>
    <p:sldId id="257" r:id="rId14"/>
    <p:sldId id="258" r:id="rId15"/>
    <p:sldId id="259" r:id="rId16"/>
    <p:sldId id="260" r:id="rId17"/>
    <p:sldId id="261" r:id="rId18"/>
    <p:sldId id="262" r:id="rId19"/>
    <p:sldId id="263" r:id="rId20"/>
    <p:sldId id="264" r:id="rId21"/>
    <p:sldId id="265" r:id="rId22"/>
    <p:sldId id="266" r:id="rId23"/>
    <p:sldId id="267" r:id="rId24"/>
    <p:sldId id="268" r:id="rId25"/>
    <p:sldId id="269" r:id="rId26"/>
    <p:sldId id="270" r:id="rId27"/>
    <p:sldId id="271" r:id="rId28"/>
    <p:sldId id="272" r:id="rId29"/>
    <p:sldId id="273" r:id="rId30"/>
  </p:sldIdLst>
  <p:sldSz cy="68580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8.xml"/><Relationship Id="rId22" Type="http://schemas.openxmlformats.org/officeDocument/2006/relationships/slide" Target="slides/slide10.xml"/><Relationship Id="rId21" Type="http://schemas.openxmlformats.org/officeDocument/2006/relationships/slide" Target="slides/slide9.xml"/><Relationship Id="rId24" Type="http://schemas.openxmlformats.org/officeDocument/2006/relationships/slide" Target="slides/slide12.xml"/><Relationship Id="rId23" Type="http://schemas.openxmlformats.org/officeDocument/2006/relationships/slide" Target="slides/slide11.xml"/><Relationship Id="rId1" Type="http://schemas.openxmlformats.org/officeDocument/2006/relationships/theme" Target="theme/theme6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26" Type="http://schemas.openxmlformats.org/officeDocument/2006/relationships/slide" Target="slides/slide14.xml"/><Relationship Id="rId25" Type="http://schemas.openxmlformats.org/officeDocument/2006/relationships/slide" Target="slides/slide13.xml"/><Relationship Id="rId28" Type="http://schemas.openxmlformats.org/officeDocument/2006/relationships/slide" Target="slides/slide16.xml"/><Relationship Id="rId27" Type="http://schemas.openxmlformats.org/officeDocument/2006/relationships/slide" Target="slides/slide15.xml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29" Type="http://schemas.openxmlformats.org/officeDocument/2006/relationships/slide" Target="slides/slide17.xml"/><Relationship Id="rId7" Type="http://schemas.openxmlformats.org/officeDocument/2006/relationships/slideMaster" Target="slideMasters/slideMaster4.xml"/><Relationship Id="rId8" Type="http://schemas.openxmlformats.org/officeDocument/2006/relationships/slideMaster" Target="slideMasters/slideMaster5.xml"/><Relationship Id="rId30" Type="http://schemas.openxmlformats.org/officeDocument/2006/relationships/slide" Target="slides/slide18.xml"/><Relationship Id="rId11" Type="http://schemas.openxmlformats.org/officeDocument/2006/relationships/slideMaster" Target="slideMasters/slideMaster8.xml"/><Relationship Id="rId10" Type="http://schemas.openxmlformats.org/officeDocument/2006/relationships/slideMaster" Target="slideMasters/slideMaster7.xml"/><Relationship Id="rId13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5" Type="http://schemas.openxmlformats.org/officeDocument/2006/relationships/slide" Target="slides/slide3.xml"/><Relationship Id="rId14" Type="http://schemas.openxmlformats.org/officeDocument/2006/relationships/slide" Target="slides/slide2.xml"/><Relationship Id="rId17" Type="http://schemas.openxmlformats.org/officeDocument/2006/relationships/slide" Target="slides/slide5.xml"/><Relationship Id="rId16" Type="http://schemas.openxmlformats.org/officeDocument/2006/relationships/slide" Target="slides/slide4.xml"/><Relationship Id="rId19" Type="http://schemas.openxmlformats.org/officeDocument/2006/relationships/slide" Target="slides/slide7.xml"/><Relationship Id="rId18" Type="http://schemas.openxmlformats.org/officeDocument/2006/relationships/slide" Target="slides/slide6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" name="Shape 4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6" name="Shape 9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7" name="Shape 11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5" name="Shape 12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9" name="Shape 13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5" name="Shape 14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5" name="Shape 15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4" name="Shape 16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1" name="Shape 17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0" name="Shape 18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" name="Shape 4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0" name="Shape 6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6" name="Shape 6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2" name="Shape 7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8" name="Shape 7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4" name="Shape 8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0" name="Shape 9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spcBef>
                <a:spcPts val="0"/>
              </a:spcBef>
              <a:spcAft>
                <a:spcPts val="0"/>
              </a:spcAft>
              <a:defRPr/>
            </a:lvl1pPr>
            <a:lvl2pPr rtl="0" algn="l">
              <a:spcBef>
                <a:spcPts val="0"/>
              </a:spcBef>
              <a:spcAft>
                <a:spcPts val="0"/>
              </a:spcAft>
              <a:defRPr/>
            </a:lvl2pPr>
            <a:lvl3pPr rtl="0" algn="l">
              <a:spcBef>
                <a:spcPts val="0"/>
              </a:spcBef>
              <a:spcAft>
                <a:spcPts val="0"/>
              </a:spcAft>
              <a:defRPr/>
            </a:lvl3pPr>
            <a:lvl4pPr rtl="0" algn="l">
              <a:spcBef>
                <a:spcPts val="0"/>
              </a:spcBef>
              <a:spcAft>
                <a:spcPts val="0"/>
              </a:spcAft>
              <a:defRPr/>
            </a:lvl4pPr>
            <a:lvl5pPr rtl="0" algn="l">
              <a:spcBef>
                <a:spcPts val="0"/>
              </a:spcBef>
              <a:spcAft>
                <a:spcPts val="0"/>
              </a:spcAft>
              <a:defRPr/>
            </a:lvl5pPr>
            <a:lvl6pPr marL="457200" rtl="0" algn="l">
              <a:spcBef>
                <a:spcPts val="0"/>
              </a:spcBef>
              <a:spcAft>
                <a:spcPts val="0"/>
              </a:spcAft>
              <a:defRPr/>
            </a:lvl6pPr>
            <a:lvl7pPr marL="914400" rtl="0" algn="l">
              <a:spcBef>
                <a:spcPts val="0"/>
              </a:spcBef>
              <a:spcAft>
                <a:spcPts val="0"/>
              </a:spcAft>
              <a:defRPr/>
            </a:lvl7pPr>
            <a:lvl8pPr marL="1371600" rtl="0" algn="l">
              <a:spcBef>
                <a:spcPts val="0"/>
              </a:spcBef>
              <a:spcAft>
                <a:spcPts val="0"/>
              </a:spcAft>
              <a:defRPr/>
            </a:lvl8pPr>
            <a:lvl9pPr marL="182880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8598" marL="319088" rtl="0" algn="l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◻"/>
              <a:defRPr/>
            </a:lvl1pPr>
            <a:lvl2pPr indent="-168593" marL="639763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⬜"/>
              <a:defRPr/>
            </a:lvl2pPr>
            <a:lvl3pPr indent="-119062" marL="914400" rtl="0" algn="l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■"/>
              <a:defRPr/>
            </a:lvl3pPr>
            <a:lvl4pPr indent="-133350" marL="1371600" rtl="0" algn="l">
              <a:spcBef>
                <a:spcPts val="400"/>
              </a:spcBef>
              <a:spcAft>
                <a:spcPts val="0"/>
              </a:spcAft>
              <a:buClr>
                <a:srgbClr val="1B587C"/>
              </a:buClr>
              <a:buFont typeface="Noto Symbol"/>
              <a:buChar char="■"/>
              <a:defRPr/>
            </a:lvl4pPr>
            <a:lvl5pPr indent="-146050" marL="1828800" rtl="0" algn="l">
              <a:spcBef>
                <a:spcPts val="400"/>
              </a:spcBef>
              <a:spcAft>
                <a:spcPts val="0"/>
              </a:spcAft>
              <a:buClr>
                <a:srgbClr val="4E8542"/>
              </a:buClr>
              <a:buFont typeface="Noto Symbol"/>
              <a:buChar char="■"/>
              <a:defRPr/>
            </a:lvl5pPr>
            <a:lvl6pPr indent="-121920" marL="2103120" rtl="0" algn="l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indent="-116839" marL="2377440" rtl="0" algn="l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indent="-124460" marL="2651760" rtl="0" algn="l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indent="-119379" marL="2926080" rtl="0" algn="l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0" type="dt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11" type="ftr"/>
          </p:nvPr>
        </p:nvSpPr>
        <p:spPr>
          <a:xfrm>
            <a:off x="609600" y="6248400"/>
            <a:ext cx="542131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0" y="1271587"/>
            <a:ext cx="5333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b="1" baseline="0" i="0" lang="en-US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/>
          <p:nvPr>
            <p:ph idx="1" type="body"/>
          </p:nvPr>
        </p:nvSpPr>
        <p:spPr>
          <a:xfrm>
            <a:off x="1600200" y="5486400"/>
            <a:ext cx="7315200" cy="685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None/>
              <a:defRPr/>
            </a:lvl1pPr>
            <a:lvl2pPr rtl="0">
              <a:spcBef>
                <a:spcPts val="0"/>
              </a:spcBef>
              <a:buNone/>
              <a:defRPr/>
            </a:lvl2pPr>
            <a:lvl3pPr rtl="0">
              <a:spcBef>
                <a:spcPts val="0"/>
              </a:spcBef>
              <a:buNone/>
              <a:defRPr/>
            </a:lvl3pPr>
            <a:lvl4pPr rtl="0">
              <a:spcBef>
                <a:spcPts val="0"/>
              </a:spcBef>
              <a:buNone/>
              <a:defRPr/>
            </a:lvl4pPr>
            <a:lvl5pPr rtl="0">
              <a:spcBef>
                <a:spcPts val="0"/>
              </a:spcBef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52" name="Shape 252"/>
          <p:cNvSpPr txBox="1"/>
          <p:nvPr>
            <p:ph type="title"/>
          </p:nvPr>
        </p:nvSpPr>
        <p:spPr>
          <a:xfrm>
            <a:off x="1600200" y="4648200"/>
            <a:ext cx="7315200" cy="685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53" name="Shape 253"/>
          <p:cNvSpPr/>
          <p:nvPr>
            <p:ph idx="2" type="pic"/>
          </p:nvPr>
        </p:nvSpPr>
        <p:spPr>
          <a:xfrm>
            <a:off x="1560575" y="0"/>
            <a:ext cx="7583423" cy="4568952"/>
          </a:xfrm>
          <a:prstGeom prst="rect">
            <a:avLst/>
          </a:prstGeom>
          <a:solidFill>
            <a:srgbClr val="FBE5CD"/>
          </a:solidFill>
          <a:ln>
            <a:noFill/>
          </a:ln>
        </p:spPr>
      </p:sp>
      <p:sp>
        <p:nvSpPr>
          <p:cNvPr id="254" name="Shape 254"/>
          <p:cNvSpPr txBox="1"/>
          <p:nvPr>
            <p:ph idx="10" type="dt"/>
          </p:nvPr>
        </p:nvSpPr>
        <p:spPr>
          <a:xfrm>
            <a:off x="62484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55" name="Shape 255"/>
          <p:cNvSpPr txBox="1"/>
          <p:nvPr>
            <p:ph idx="12" type="sldNum"/>
          </p:nvPr>
        </p:nvSpPr>
        <p:spPr>
          <a:xfrm>
            <a:off x="0" y="4667250"/>
            <a:ext cx="1447800" cy="6635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b="1" baseline="0" i="0" lang="en-US" sz="2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256" name="Shape 256"/>
          <p:cNvSpPr txBox="1"/>
          <p:nvPr>
            <p:ph idx="11" type="ftr"/>
          </p:nvPr>
        </p:nvSpPr>
        <p:spPr>
          <a:xfrm>
            <a:off x="1600200" y="6248400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/>
          <p:nvPr>
            <p:ph type="title"/>
          </p:nvPr>
        </p:nvSpPr>
        <p:spPr>
          <a:xfrm rot="5400000">
            <a:off x="4823618" y="2339181"/>
            <a:ext cx="5516562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spcBef>
                <a:spcPts val="0"/>
              </a:spcBef>
              <a:spcAft>
                <a:spcPts val="0"/>
              </a:spcAft>
              <a:defRPr/>
            </a:lvl1pPr>
            <a:lvl2pPr rtl="0" algn="l">
              <a:spcBef>
                <a:spcPts val="0"/>
              </a:spcBef>
              <a:spcAft>
                <a:spcPts val="0"/>
              </a:spcAft>
              <a:defRPr/>
            </a:lvl2pPr>
            <a:lvl3pPr rtl="0" algn="l">
              <a:spcBef>
                <a:spcPts val="0"/>
              </a:spcBef>
              <a:spcAft>
                <a:spcPts val="0"/>
              </a:spcAft>
              <a:defRPr/>
            </a:lvl3pPr>
            <a:lvl4pPr rtl="0" algn="l">
              <a:spcBef>
                <a:spcPts val="0"/>
              </a:spcBef>
              <a:spcAft>
                <a:spcPts val="0"/>
              </a:spcAft>
              <a:defRPr/>
            </a:lvl4pPr>
            <a:lvl5pPr rtl="0" algn="l">
              <a:spcBef>
                <a:spcPts val="0"/>
              </a:spcBef>
              <a:spcAft>
                <a:spcPts val="0"/>
              </a:spcAft>
              <a:defRPr/>
            </a:lvl5pPr>
            <a:lvl6pPr marL="457200" rtl="0" algn="l">
              <a:spcBef>
                <a:spcPts val="0"/>
              </a:spcBef>
              <a:spcAft>
                <a:spcPts val="0"/>
              </a:spcAft>
              <a:defRPr/>
            </a:lvl6pPr>
            <a:lvl7pPr marL="914400" rtl="0" algn="l">
              <a:spcBef>
                <a:spcPts val="0"/>
              </a:spcBef>
              <a:spcAft>
                <a:spcPts val="0"/>
              </a:spcAft>
              <a:defRPr/>
            </a:lvl7pPr>
            <a:lvl8pPr marL="1371600" rtl="0" algn="l">
              <a:spcBef>
                <a:spcPts val="0"/>
              </a:spcBef>
              <a:spcAft>
                <a:spcPts val="0"/>
              </a:spcAft>
              <a:defRPr/>
            </a:lvl8pPr>
            <a:lvl9pPr marL="182880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268" name="Shape 268"/>
          <p:cNvSpPr txBox="1"/>
          <p:nvPr>
            <p:ph idx="1" type="body"/>
          </p:nvPr>
        </p:nvSpPr>
        <p:spPr>
          <a:xfrm rot="5400000">
            <a:off x="480217" y="586581"/>
            <a:ext cx="5516564" cy="55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8598" marL="319088" rtl="0" algn="l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◻"/>
              <a:defRPr/>
            </a:lvl1pPr>
            <a:lvl2pPr indent="-168593" marL="639763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⬜"/>
              <a:defRPr/>
            </a:lvl2pPr>
            <a:lvl3pPr indent="-119062" marL="914400" rtl="0" algn="l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■"/>
              <a:defRPr/>
            </a:lvl3pPr>
            <a:lvl4pPr indent="-133350" marL="1371600" rtl="0" algn="l">
              <a:spcBef>
                <a:spcPts val="400"/>
              </a:spcBef>
              <a:spcAft>
                <a:spcPts val="0"/>
              </a:spcAft>
              <a:buClr>
                <a:srgbClr val="1B587C"/>
              </a:buClr>
              <a:buFont typeface="Noto Symbol"/>
              <a:buChar char="■"/>
              <a:defRPr/>
            </a:lvl4pPr>
            <a:lvl5pPr indent="-146050" marL="1828800" rtl="0" algn="l">
              <a:spcBef>
                <a:spcPts val="400"/>
              </a:spcBef>
              <a:spcAft>
                <a:spcPts val="0"/>
              </a:spcAft>
              <a:buClr>
                <a:srgbClr val="4E8542"/>
              </a:buClr>
              <a:buFont typeface="Noto Symbol"/>
              <a:buChar char="■"/>
              <a:defRPr/>
            </a:lvl5pPr>
            <a:lvl6pPr indent="-121920" marL="2103120" rtl="0" algn="l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indent="-116839" marL="2377440" rtl="0" algn="l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indent="-124460" marL="2651760" rtl="0" algn="l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indent="-119379" marL="2926080" rtl="0" algn="l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/>
        </p:txBody>
      </p:sp>
      <p:sp>
        <p:nvSpPr>
          <p:cNvPr id="269" name="Shape 269"/>
          <p:cNvSpPr txBox="1"/>
          <p:nvPr>
            <p:ph idx="10" type="dt"/>
          </p:nvPr>
        </p:nvSpPr>
        <p:spPr>
          <a:xfrm>
            <a:off x="6553200" y="6248400"/>
            <a:ext cx="2209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70" name="Shape 270"/>
          <p:cNvSpPr txBox="1"/>
          <p:nvPr>
            <p:ph idx="11" type="ftr"/>
          </p:nvPr>
        </p:nvSpPr>
        <p:spPr>
          <a:xfrm>
            <a:off x="457200" y="6248400"/>
            <a:ext cx="557371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71" name="Shape 271"/>
          <p:cNvSpPr txBox="1"/>
          <p:nvPr>
            <p:ph idx="12" type="sldNum"/>
          </p:nvPr>
        </p:nvSpPr>
        <p:spPr>
          <a:xfrm rot="5400000">
            <a:off x="5989637" y="144462"/>
            <a:ext cx="5333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b="1" baseline="0" i="0" lang="en-US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spcBef>
                <a:spcPts val="0"/>
              </a:spcBef>
              <a:spcAft>
                <a:spcPts val="0"/>
              </a:spcAft>
              <a:defRPr/>
            </a:lvl1pPr>
            <a:lvl2pPr rtl="0" algn="l">
              <a:spcBef>
                <a:spcPts val="0"/>
              </a:spcBef>
              <a:spcAft>
                <a:spcPts val="0"/>
              </a:spcAft>
              <a:defRPr/>
            </a:lvl2pPr>
            <a:lvl3pPr rtl="0" algn="l">
              <a:spcBef>
                <a:spcPts val="0"/>
              </a:spcBef>
              <a:spcAft>
                <a:spcPts val="0"/>
              </a:spcAft>
              <a:defRPr/>
            </a:lvl3pPr>
            <a:lvl4pPr rtl="0" algn="l">
              <a:spcBef>
                <a:spcPts val="0"/>
              </a:spcBef>
              <a:spcAft>
                <a:spcPts val="0"/>
              </a:spcAft>
              <a:defRPr/>
            </a:lvl4pPr>
            <a:lvl5pPr rtl="0" algn="l">
              <a:spcBef>
                <a:spcPts val="0"/>
              </a:spcBef>
              <a:spcAft>
                <a:spcPts val="0"/>
              </a:spcAft>
              <a:defRPr/>
            </a:lvl5pPr>
            <a:lvl6pPr marL="457200" rtl="0" algn="l">
              <a:spcBef>
                <a:spcPts val="0"/>
              </a:spcBef>
              <a:spcAft>
                <a:spcPts val="0"/>
              </a:spcAft>
              <a:defRPr/>
            </a:lvl6pPr>
            <a:lvl7pPr marL="914400" rtl="0" algn="l">
              <a:spcBef>
                <a:spcPts val="0"/>
              </a:spcBef>
              <a:spcAft>
                <a:spcPts val="0"/>
              </a:spcAft>
              <a:defRPr/>
            </a:lvl7pPr>
            <a:lvl8pPr marL="1371600" rtl="0" algn="l">
              <a:spcBef>
                <a:spcPts val="0"/>
              </a:spcBef>
              <a:spcAft>
                <a:spcPts val="0"/>
              </a:spcAft>
              <a:defRPr/>
            </a:lvl8pPr>
            <a:lvl9pPr marL="182880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 rot="5400000">
            <a:off x="2426494" y="-213518"/>
            <a:ext cx="4525961" cy="8153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8598" marL="319088" rtl="0" algn="l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◻"/>
              <a:defRPr/>
            </a:lvl1pPr>
            <a:lvl2pPr indent="-168593" marL="639763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⬜"/>
              <a:defRPr/>
            </a:lvl2pPr>
            <a:lvl3pPr indent="-119062" marL="914400" rtl="0" algn="l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■"/>
              <a:defRPr/>
            </a:lvl3pPr>
            <a:lvl4pPr indent="-133350" marL="1371600" rtl="0" algn="l">
              <a:spcBef>
                <a:spcPts val="400"/>
              </a:spcBef>
              <a:spcAft>
                <a:spcPts val="0"/>
              </a:spcAft>
              <a:buClr>
                <a:srgbClr val="1B587C"/>
              </a:buClr>
              <a:buFont typeface="Noto Symbol"/>
              <a:buChar char="■"/>
              <a:defRPr/>
            </a:lvl4pPr>
            <a:lvl5pPr indent="-146050" marL="1828800" rtl="0" algn="l">
              <a:spcBef>
                <a:spcPts val="400"/>
              </a:spcBef>
              <a:spcAft>
                <a:spcPts val="0"/>
              </a:spcAft>
              <a:buClr>
                <a:srgbClr val="4E8542"/>
              </a:buClr>
              <a:buFont typeface="Noto Symbol"/>
              <a:buChar char="■"/>
              <a:defRPr/>
            </a:lvl5pPr>
            <a:lvl6pPr indent="-121920" marL="2103120" rtl="0" algn="l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indent="-116839" marL="2377440" rtl="0" algn="l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indent="-124460" marL="2651760" rtl="0" algn="l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indent="-119379" marL="2926080" rtl="0" algn="l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0" type="dt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1" type="ftr"/>
          </p:nvPr>
        </p:nvSpPr>
        <p:spPr>
          <a:xfrm>
            <a:off x="609600" y="6248400"/>
            <a:ext cx="542131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0" y="1271587"/>
            <a:ext cx="5333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b="1" baseline="0" i="0" lang="en-US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609600" y="273050"/>
            <a:ext cx="8077199" cy="8699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spcBef>
                <a:spcPts val="0"/>
              </a:spcBef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609600" y="1752600"/>
            <a:ext cx="1600199" cy="4343400"/>
          </a:xfrm>
          <a:prstGeom prst="rect">
            <a:avLst/>
          </a:prstGeom>
          <a:solidFill>
            <a:schemeClr val="accent2"/>
          </a:solidFill>
          <a:ln cap="sq" cmpd="sng" w="50800">
            <a:solidFill>
              <a:schemeClr val="accent2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spcAft>
                <a:spcPts val="1000"/>
              </a:spcAft>
              <a:buNone/>
              <a:defRPr/>
            </a:lvl1pPr>
            <a:lvl2pPr rtl="0">
              <a:spcBef>
                <a:spcPts val="0"/>
              </a:spcBef>
              <a:buNone/>
              <a:defRPr/>
            </a:lvl2pPr>
            <a:lvl3pPr rtl="0">
              <a:spcBef>
                <a:spcPts val="0"/>
              </a:spcBef>
              <a:buNone/>
              <a:defRPr/>
            </a:lvl3pPr>
            <a:lvl4pPr rtl="0">
              <a:spcBef>
                <a:spcPts val="0"/>
              </a:spcBef>
              <a:buNone/>
              <a:defRPr/>
            </a:lvl4pPr>
            <a:lvl5pPr rtl="0">
              <a:spcBef>
                <a:spcPts val="0"/>
              </a:spcBef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2" type="body"/>
          </p:nvPr>
        </p:nvSpPr>
        <p:spPr>
          <a:xfrm>
            <a:off x="2362200" y="1752600"/>
            <a:ext cx="6400799" cy="4419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8598" marL="319088" rtl="0" algn="l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◻"/>
              <a:defRPr/>
            </a:lvl1pPr>
            <a:lvl2pPr indent="-168593" marL="639763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⬜"/>
              <a:defRPr/>
            </a:lvl2pPr>
            <a:lvl3pPr indent="-119062" marL="914400" rtl="0" algn="l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■"/>
              <a:defRPr/>
            </a:lvl3pPr>
            <a:lvl4pPr indent="-133350" marL="1371600" rtl="0" algn="l">
              <a:spcBef>
                <a:spcPts val="400"/>
              </a:spcBef>
              <a:spcAft>
                <a:spcPts val="0"/>
              </a:spcAft>
              <a:buClr>
                <a:srgbClr val="1B587C"/>
              </a:buClr>
              <a:buFont typeface="Noto Symbol"/>
              <a:buChar char="■"/>
              <a:defRPr/>
            </a:lvl4pPr>
            <a:lvl5pPr indent="-146050" marL="1828800" rtl="0" algn="l">
              <a:spcBef>
                <a:spcPts val="400"/>
              </a:spcBef>
              <a:spcAft>
                <a:spcPts val="0"/>
              </a:spcAft>
              <a:buClr>
                <a:srgbClr val="4E8542"/>
              </a:buClr>
              <a:buFont typeface="Noto Symbol"/>
              <a:buChar char="■"/>
              <a:defRPr/>
            </a:lvl5pPr>
            <a:lvl6pPr indent="-121920" marL="2103120" rtl="0" algn="l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indent="-116839" marL="2377440" rtl="0" algn="l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indent="-124460" marL="2651760" rtl="0" algn="l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indent="-119379" marL="2926080" rtl="0" algn="l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0" type="dt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1" type="ftr"/>
          </p:nvPr>
        </p:nvSpPr>
        <p:spPr>
          <a:xfrm>
            <a:off x="609600" y="6248400"/>
            <a:ext cx="542131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0" y="1271587"/>
            <a:ext cx="5333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b="1" baseline="0" i="0" lang="en-US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spcBef>
                <a:spcPts val="0"/>
              </a:spcBef>
              <a:spcAft>
                <a:spcPts val="0"/>
              </a:spcAft>
              <a:defRPr/>
            </a:lvl1pPr>
            <a:lvl2pPr rtl="0" algn="l">
              <a:spcBef>
                <a:spcPts val="0"/>
              </a:spcBef>
              <a:spcAft>
                <a:spcPts val="0"/>
              </a:spcAft>
              <a:defRPr/>
            </a:lvl2pPr>
            <a:lvl3pPr rtl="0" algn="l">
              <a:spcBef>
                <a:spcPts val="0"/>
              </a:spcBef>
              <a:spcAft>
                <a:spcPts val="0"/>
              </a:spcAft>
              <a:defRPr/>
            </a:lvl3pPr>
            <a:lvl4pPr rtl="0" algn="l">
              <a:spcBef>
                <a:spcPts val="0"/>
              </a:spcBef>
              <a:spcAft>
                <a:spcPts val="0"/>
              </a:spcAft>
              <a:defRPr/>
            </a:lvl4pPr>
            <a:lvl5pPr rtl="0" algn="l">
              <a:spcBef>
                <a:spcPts val="0"/>
              </a:spcBef>
              <a:spcAft>
                <a:spcPts val="0"/>
              </a:spcAft>
              <a:defRPr/>
            </a:lvl5pPr>
            <a:lvl6pPr marL="457200" rtl="0" algn="l">
              <a:spcBef>
                <a:spcPts val="0"/>
              </a:spcBef>
              <a:spcAft>
                <a:spcPts val="0"/>
              </a:spcAft>
              <a:defRPr/>
            </a:lvl6pPr>
            <a:lvl7pPr marL="914400" rtl="0" algn="l">
              <a:spcBef>
                <a:spcPts val="0"/>
              </a:spcBef>
              <a:spcAft>
                <a:spcPts val="0"/>
              </a:spcAft>
              <a:defRPr/>
            </a:lvl7pPr>
            <a:lvl8pPr marL="1371600" rtl="0" algn="l">
              <a:spcBef>
                <a:spcPts val="0"/>
              </a:spcBef>
              <a:spcAft>
                <a:spcPts val="0"/>
              </a:spcAft>
              <a:defRPr/>
            </a:lvl8pPr>
            <a:lvl9pPr marL="182880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10" type="dt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5" name="Shape 35"/>
          <p:cNvSpPr txBox="1"/>
          <p:nvPr>
            <p:ph idx="11" type="ftr"/>
          </p:nvPr>
        </p:nvSpPr>
        <p:spPr>
          <a:xfrm>
            <a:off x="609600" y="6248400"/>
            <a:ext cx="542131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0" y="1271587"/>
            <a:ext cx="5333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b="1" baseline="0" i="0" lang="en-US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ctrTitle"/>
          </p:nvPr>
        </p:nvSpPr>
        <p:spPr>
          <a:xfrm>
            <a:off x="2362200" y="4038600"/>
            <a:ext cx="6476999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l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l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l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l">
              <a:spcBef>
                <a:spcPts val="0"/>
              </a:spcBef>
              <a:spcAft>
                <a:spcPts val="0"/>
              </a:spcAft>
              <a:defRPr/>
            </a:lvl5pPr>
            <a:lvl6pPr indent="0" marL="457200" marR="0" rtl="0" algn="l">
              <a:spcBef>
                <a:spcPts val="0"/>
              </a:spcBef>
              <a:spcAft>
                <a:spcPts val="0"/>
              </a:spcAft>
              <a:defRPr/>
            </a:lvl6pPr>
            <a:lvl7pPr indent="0" marL="914400" marR="0" rtl="0" algn="l">
              <a:spcBef>
                <a:spcPts val="0"/>
              </a:spcBef>
              <a:spcAft>
                <a:spcPts val="0"/>
              </a:spcAft>
              <a:defRPr/>
            </a:lvl7pPr>
            <a:lvl8pPr indent="0" marL="1371600" marR="0" rtl="0" algn="l">
              <a:spcBef>
                <a:spcPts val="0"/>
              </a:spcBef>
              <a:spcAft>
                <a:spcPts val="0"/>
              </a:spcAft>
              <a:defRPr/>
            </a:lvl8pPr>
            <a:lvl9pPr indent="0" marL="1828800" marR="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08" name="Shape 108"/>
          <p:cNvSpPr txBox="1"/>
          <p:nvPr>
            <p:ph idx="1" type="subTitle"/>
          </p:nvPr>
        </p:nvSpPr>
        <p:spPr>
          <a:xfrm>
            <a:off x="2362200" y="6050037"/>
            <a:ext cx="6705599" cy="685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None/>
              <a:defRPr/>
            </a:lvl1pPr>
            <a:lvl2pPr indent="0" marL="457200" marR="0" rtl="0" algn="ctr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  <a:defRPr/>
            </a:lvl2pPr>
            <a:lvl3pPr indent="0" marL="914400" marR="0" rtl="0" algn="ctr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None/>
              <a:defRPr/>
            </a:lvl3pPr>
            <a:lvl4pPr indent="0" marL="1371600" marR="0" rtl="0" algn="ctr">
              <a:spcBef>
                <a:spcPts val="400"/>
              </a:spcBef>
              <a:spcAft>
                <a:spcPts val="0"/>
              </a:spcAft>
              <a:buClr>
                <a:srgbClr val="1B587C"/>
              </a:buClr>
              <a:buFont typeface="Noto Symbol"/>
              <a:buNone/>
              <a:defRPr/>
            </a:lvl4pPr>
            <a:lvl5pPr indent="0" marL="1828800" marR="0" rtl="0" algn="ctr">
              <a:spcBef>
                <a:spcPts val="400"/>
              </a:spcBef>
              <a:spcAft>
                <a:spcPts val="0"/>
              </a:spcAft>
              <a:buClr>
                <a:srgbClr val="4E8542"/>
              </a:buClr>
              <a:buFont typeface="Noto Symbol"/>
              <a:buNone/>
              <a:defRPr/>
            </a:lvl5pPr>
            <a:lvl6pPr indent="0" marL="2286000" marR="0" rtl="0" algn="ctr">
              <a:spcBef>
                <a:spcPts val="360"/>
              </a:spcBef>
              <a:buClr>
                <a:schemeClr val="accent1"/>
              </a:buClr>
              <a:buFont typeface="Noto Symbol"/>
              <a:buNone/>
              <a:defRPr/>
            </a:lvl6pPr>
            <a:lvl7pPr indent="0" marL="2743200" marR="0" rtl="0" algn="ctr">
              <a:spcBef>
                <a:spcPts val="360"/>
              </a:spcBef>
              <a:buClr>
                <a:schemeClr val="accent2"/>
              </a:buClr>
              <a:buFont typeface="Noto Symbol"/>
              <a:buNone/>
              <a:defRPr/>
            </a:lvl7pPr>
            <a:lvl8pPr indent="0" marL="3200400" marR="0" rtl="0" algn="ctr">
              <a:spcBef>
                <a:spcPts val="360"/>
              </a:spcBef>
              <a:buClr>
                <a:schemeClr val="accent3"/>
              </a:buClr>
              <a:buFont typeface="Noto Symbol"/>
              <a:buNone/>
              <a:defRPr/>
            </a:lvl8pPr>
            <a:lvl9pPr indent="0" marL="3657600" marR="0" rtl="0" algn="ctr">
              <a:spcBef>
                <a:spcPts val="360"/>
              </a:spcBef>
              <a:buClr>
                <a:schemeClr val="accent4"/>
              </a:buClr>
              <a:buFont typeface="Noto Symbol"/>
              <a:buNone/>
              <a:defRPr/>
            </a:lvl9pPr>
          </a:lstStyle>
          <a:p/>
        </p:txBody>
      </p:sp>
      <p:sp>
        <p:nvSpPr>
          <p:cNvPr id="109" name="Shape 109"/>
          <p:cNvSpPr txBox="1"/>
          <p:nvPr>
            <p:ph idx="10" type="dt"/>
          </p:nvPr>
        </p:nvSpPr>
        <p:spPr>
          <a:xfrm>
            <a:off x="76200" y="6069012"/>
            <a:ext cx="2057400" cy="685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10" name="Shape 110"/>
          <p:cNvSpPr txBox="1"/>
          <p:nvPr>
            <p:ph idx="11" type="ftr"/>
          </p:nvPr>
        </p:nvSpPr>
        <p:spPr>
          <a:xfrm>
            <a:off x="2085975" y="236537"/>
            <a:ext cx="586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11" name="Shape 111"/>
          <p:cNvSpPr txBox="1"/>
          <p:nvPr>
            <p:ph idx="12" type="sldNum"/>
          </p:nvPr>
        </p:nvSpPr>
        <p:spPr>
          <a:xfrm>
            <a:off x="8001000" y="228600"/>
            <a:ext cx="838199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fld id="{00000000-1234-1234-1234-123412341234}" type="slidenum">
              <a:rPr b="1" baseline="0" i="0" lang="en-US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/>
          <p:nvPr>
            <p:ph idx="1" type="body"/>
          </p:nvPr>
        </p:nvSpPr>
        <p:spPr>
          <a:xfrm>
            <a:off x="1371600" y="2743200"/>
            <a:ext cx="7123113" cy="16732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Clr>
                <a:schemeClr val="dk2"/>
              </a:buClr>
              <a:buNone/>
              <a:defRPr/>
            </a:lvl1pPr>
            <a:lvl2pPr rtl="0">
              <a:spcBef>
                <a:spcPts val="0"/>
              </a:spcBef>
              <a:buClr>
                <a:srgbClr val="888888"/>
              </a:buClr>
              <a:buNone/>
              <a:defRPr/>
            </a:lvl2pPr>
            <a:lvl3pPr rtl="0">
              <a:spcBef>
                <a:spcPts val="0"/>
              </a:spcBef>
              <a:buClr>
                <a:srgbClr val="888888"/>
              </a:buClr>
              <a:buNone/>
              <a:defRPr/>
            </a:lvl3pPr>
            <a:lvl4pPr rtl="0">
              <a:spcBef>
                <a:spcPts val="0"/>
              </a:spcBef>
              <a:buClr>
                <a:srgbClr val="888888"/>
              </a:buClr>
              <a:buNone/>
              <a:defRPr/>
            </a:lvl4pPr>
            <a:lvl5pPr rtl="0">
              <a:spcBef>
                <a:spcPts val="0"/>
              </a:spcBef>
              <a:buClr>
                <a:srgbClr val="888888"/>
              </a:buClr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92" name="Shape 192"/>
          <p:cNvSpPr txBox="1"/>
          <p:nvPr>
            <p:ph type="title"/>
          </p:nvPr>
        </p:nvSpPr>
        <p:spPr>
          <a:xfrm>
            <a:off x="1371600" y="1600200"/>
            <a:ext cx="76199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93" name="Shape 193"/>
          <p:cNvSpPr txBox="1"/>
          <p:nvPr>
            <p:ph idx="10" type="dt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94" name="Shape 194"/>
          <p:cNvSpPr txBox="1"/>
          <p:nvPr>
            <p:ph idx="12" type="sldNum"/>
          </p:nvPr>
        </p:nvSpPr>
        <p:spPr>
          <a:xfrm>
            <a:off x="0" y="1752600"/>
            <a:ext cx="1295400" cy="7016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b="1" baseline="0" i="0" lang="en-US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95" name="Shape 195"/>
          <p:cNvSpPr txBox="1"/>
          <p:nvPr>
            <p:ph idx="11" type="ftr"/>
          </p:nvPr>
        </p:nvSpPr>
        <p:spPr>
          <a:xfrm>
            <a:off x="609600" y="6248400"/>
            <a:ext cx="542131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/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spcBef>
                <a:spcPts val="0"/>
              </a:spcBef>
              <a:spcAft>
                <a:spcPts val="0"/>
              </a:spcAft>
              <a:defRPr/>
            </a:lvl1pPr>
            <a:lvl2pPr rtl="0" algn="l">
              <a:spcBef>
                <a:spcPts val="0"/>
              </a:spcBef>
              <a:spcAft>
                <a:spcPts val="0"/>
              </a:spcAft>
              <a:defRPr/>
            </a:lvl2pPr>
            <a:lvl3pPr rtl="0" algn="l">
              <a:spcBef>
                <a:spcPts val="0"/>
              </a:spcBef>
              <a:spcAft>
                <a:spcPts val="0"/>
              </a:spcAft>
              <a:defRPr/>
            </a:lvl3pPr>
            <a:lvl4pPr rtl="0" algn="l">
              <a:spcBef>
                <a:spcPts val="0"/>
              </a:spcBef>
              <a:spcAft>
                <a:spcPts val="0"/>
              </a:spcAft>
              <a:defRPr/>
            </a:lvl4pPr>
            <a:lvl5pPr rtl="0" algn="l">
              <a:spcBef>
                <a:spcPts val="0"/>
              </a:spcBef>
              <a:spcAft>
                <a:spcPts val="0"/>
              </a:spcAft>
              <a:defRPr/>
            </a:lvl5pPr>
            <a:lvl6pPr marL="457200" rtl="0" algn="l">
              <a:spcBef>
                <a:spcPts val="0"/>
              </a:spcBef>
              <a:spcAft>
                <a:spcPts val="0"/>
              </a:spcAft>
              <a:defRPr/>
            </a:lvl6pPr>
            <a:lvl7pPr marL="914400" rtl="0" algn="l">
              <a:spcBef>
                <a:spcPts val="0"/>
              </a:spcBef>
              <a:spcAft>
                <a:spcPts val="0"/>
              </a:spcAft>
              <a:defRPr/>
            </a:lvl7pPr>
            <a:lvl8pPr marL="1371600" rtl="0" algn="l">
              <a:spcBef>
                <a:spcPts val="0"/>
              </a:spcBef>
              <a:spcAft>
                <a:spcPts val="0"/>
              </a:spcAft>
              <a:defRPr/>
            </a:lvl8pPr>
            <a:lvl9pPr marL="182880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207" name="Shape 207"/>
          <p:cNvSpPr txBox="1"/>
          <p:nvPr>
            <p:ph idx="1" type="body"/>
          </p:nvPr>
        </p:nvSpPr>
        <p:spPr>
          <a:xfrm>
            <a:off x="609600" y="1589566"/>
            <a:ext cx="38862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8598" marL="319088" rtl="0" algn="l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◻"/>
              <a:defRPr/>
            </a:lvl1pPr>
            <a:lvl2pPr indent="-168593" marL="639763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⬜"/>
              <a:defRPr/>
            </a:lvl2pPr>
            <a:lvl3pPr indent="-119062" marL="914400" rtl="0" algn="l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■"/>
              <a:defRPr/>
            </a:lvl3pPr>
            <a:lvl4pPr indent="-133350" marL="1371600" rtl="0" algn="l">
              <a:spcBef>
                <a:spcPts val="400"/>
              </a:spcBef>
              <a:spcAft>
                <a:spcPts val="0"/>
              </a:spcAft>
              <a:buClr>
                <a:srgbClr val="1B587C"/>
              </a:buClr>
              <a:buFont typeface="Noto Symbol"/>
              <a:buChar char="■"/>
              <a:defRPr/>
            </a:lvl4pPr>
            <a:lvl5pPr indent="-146050" marL="1828800" rtl="0" algn="l">
              <a:spcBef>
                <a:spcPts val="400"/>
              </a:spcBef>
              <a:spcAft>
                <a:spcPts val="0"/>
              </a:spcAft>
              <a:buClr>
                <a:srgbClr val="4E8542"/>
              </a:buClr>
              <a:buFont typeface="Noto Symbol"/>
              <a:buChar char="■"/>
              <a:defRPr/>
            </a:lvl5pPr>
            <a:lvl6pPr indent="-121920" marL="2103120" rtl="0" algn="l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indent="-116839" marL="2377440" rtl="0" algn="l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indent="-124460" marL="2651760" rtl="0" algn="l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indent="-119379" marL="2926080" rtl="0" algn="l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/>
        </p:txBody>
      </p:sp>
      <p:sp>
        <p:nvSpPr>
          <p:cNvPr id="208" name="Shape 208"/>
          <p:cNvSpPr txBox="1"/>
          <p:nvPr>
            <p:ph idx="2" type="body"/>
          </p:nvPr>
        </p:nvSpPr>
        <p:spPr>
          <a:xfrm>
            <a:off x="4844901" y="1589566"/>
            <a:ext cx="38862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8598" marL="319088" rtl="0" algn="l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◻"/>
              <a:defRPr/>
            </a:lvl1pPr>
            <a:lvl2pPr indent="-168593" marL="639763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⬜"/>
              <a:defRPr/>
            </a:lvl2pPr>
            <a:lvl3pPr indent="-119062" marL="914400" rtl="0" algn="l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■"/>
              <a:defRPr/>
            </a:lvl3pPr>
            <a:lvl4pPr indent="-133350" marL="1371600" rtl="0" algn="l">
              <a:spcBef>
                <a:spcPts val="400"/>
              </a:spcBef>
              <a:spcAft>
                <a:spcPts val="0"/>
              </a:spcAft>
              <a:buClr>
                <a:srgbClr val="1B587C"/>
              </a:buClr>
              <a:buFont typeface="Noto Symbol"/>
              <a:buChar char="■"/>
              <a:defRPr/>
            </a:lvl4pPr>
            <a:lvl5pPr indent="-146050" marL="1828800" rtl="0" algn="l">
              <a:spcBef>
                <a:spcPts val="400"/>
              </a:spcBef>
              <a:spcAft>
                <a:spcPts val="0"/>
              </a:spcAft>
              <a:buClr>
                <a:srgbClr val="4E8542"/>
              </a:buClr>
              <a:buFont typeface="Noto Symbol"/>
              <a:buChar char="■"/>
              <a:defRPr/>
            </a:lvl5pPr>
            <a:lvl6pPr indent="-121920" marL="2103120" rtl="0" algn="l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indent="-116839" marL="2377440" rtl="0" algn="l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indent="-124460" marL="2651760" rtl="0" algn="l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indent="-119379" marL="2926080" rtl="0" algn="l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/>
        </p:txBody>
      </p:sp>
      <p:sp>
        <p:nvSpPr>
          <p:cNvPr id="209" name="Shape 209"/>
          <p:cNvSpPr txBox="1"/>
          <p:nvPr>
            <p:ph idx="10" type="dt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10" name="Shape 210"/>
          <p:cNvSpPr txBox="1"/>
          <p:nvPr>
            <p:ph idx="12" type="sldNum"/>
          </p:nvPr>
        </p:nvSpPr>
        <p:spPr>
          <a:xfrm>
            <a:off x="0" y="1271587"/>
            <a:ext cx="5333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b="1" baseline="0" i="0" lang="en-US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211" name="Shape 211"/>
          <p:cNvSpPr txBox="1"/>
          <p:nvPr>
            <p:ph idx="11" type="ftr"/>
          </p:nvPr>
        </p:nvSpPr>
        <p:spPr>
          <a:xfrm>
            <a:off x="609600" y="6248400"/>
            <a:ext cx="542131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/>
          <p:nvPr>
            <p:ph type="title"/>
          </p:nvPr>
        </p:nvSpPr>
        <p:spPr>
          <a:xfrm>
            <a:off x="533400" y="273050"/>
            <a:ext cx="8153399" cy="8699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23" name="Shape 223"/>
          <p:cNvSpPr txBox="1"/>
          <p:nvPr>
            <p:ph idx="1" type="body"/>
          </p:nvPr>
        </p:nvSpPr>
        <p:spPr>
          <a:xfrm>
            <a:off x="609600" y="2438400"/>
            <a:ext cx="3886200" cy="3581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8598" marL="319088" rtl="0" algn="l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◻"/>
              <a:defRPr/>
            </a:lvl1pPr>
            <a:lvl2pPr indent="-168593" marL="639763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⬜"/>
              <a:defRPr/>
            </a:lvl2pPr>
            <a:lvl3pPr indent="-119062" marL="914400" rtl="0" algn="l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■"/>
              <a:defRPr/>
            </a:lvl3pPr>
            <a:lvl4pPr indent="-133350" marL="1371600" rtl="0" algn="l">
              <a:spcBef>
                <a:spcPts val="400"/>
              </a:spcBef>
              <a:spcAft>
                <a:spcPts val="0"/>
              </a:spcAft>
              <a:buClr>
                <a:srgbClr val="1B587C"/>
              </a:buClr>
              <a:buFont typeface="Noto Symbol"/>
              <a:buChar char="■"/>
              <a:defRPr/>
            </a:lvl4pPr>
            <a:lvl5pPr indent="-146050" marL="1828800" rtl="0" algn="l">
              <a:spcBef>
                <a:spcPts val="400"/>
              </a:spcBef>
              <a:spcAft>
                <a:spcPts val="0"/>
              </a:spcAft>
              <a:buClr>
                <a:srgbClr val="4E8542"/>
              </a:buClr>
              <a:buFont typeface="Noto Symbol"/>
              <a:buChar char="■"/>
              <a:defRPr/>
            </a:lvl5pPr>
            <a:lvl6pPr indent="-121920" marL="2103120" rtl="0" algn="l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indent="-116839" marL="2377440" rtl="0" algn="l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indent="-124460" marL="2651760" rtl="0" algn="l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indent="-119379" marL="2926080" rtl="0" algn="l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/>
        </p:txBody>
      </p:sp>
      <p:sp>
        <p:nvSpPr>
          <p:cNvPr id="224" name="Shape 224"/>
          <p:cNvSpPr txBox="1"/>
          <p:nvPr>
            <p:ph idx="2" type="body"/>
          </p:nvPr>
        </p:nvSpPr>
        <p:spPr>
          <a:xfrm>
            <a:off x="4800600" y="2438400"/>
            <a:ext cx="3886200" cy="3581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8598" marL="319088" rtl="0" algn="l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◻"/>
              <a:defRPr/>
            </a:lvl1pPr>
            <a:lvl2pPr indent="-168593" marL="639763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⬜"/>
              <a:defRPr/>
            </a:lvl2pPr>
            <a:lvl3pPr indent="-119062" marL="914400" rtl="0" algn="l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■"/>
              <a:defRPr/>
            </a:lvl3pPr>
            <a:lvl4pPr indent="-133350" marL="1371600" rtl="0" algn="l">
              <a:spcBef>
                <a:spcPts val="400"/>
              </a:spcBef>
              <a:spcAft>
                <a:spcPts val="0"/>
              </a:spcAft>
              <a:buClr>
                <a:srgbClr val="1B587C"/>
              </a:buClr>
              <a:buFont typeface="Noto Symbol"/>
              <a:buChar char="■"/>
              <a:defRPr/>
            </a:lvl4pPr>
            <a:lvl5pPr indent="-146050" marL="1828800" rtl="0" algn="l">
              <a:spcBef>
                <a:spcPts val="400"/>
              </a:spcBef>
              <a:spcAft>
                <a:spcPts val="0"/>
              </a:spcAft>
              <a:buClr>
                <a:srgbClr val="4E8542"/>
              </a:buClr>
              <a:buFont typeface="Noto Symbol"/>
              <a:buChar char="■"/>
              <a:defRPr/>
            </a:lvl5pPr>
            <a:lvl6pPr indent="-121920" marL="2103120" rtl="0" algn="l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indent="-116839" marL="2377440" rtl="0" algn="l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indent="-124460" marL="2651760" rtl="0" algn="l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indent="-119379" marL="2926080" rtl="0" algn="l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/>
        </p:txBody>
      </p:sp>
      <p:sp>
        <p:nvSpPr>
          <p:cNvPr id="225" name="Shape 225"/>
          <p:cNvSpPr txBox="1"/>
          <p:nvPr>
            <p:ph idx="3" type="body"/>
          </p:nvPr>
        </p:nvSpPr>
        <p:spPr>
          <a:xfrm>
            <a:off x="609600" y="1752600"/>
            <a:ext cx="3886200" cy="6400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/>
          <a:lstStyle>
            <a:lvl1pPr indent="0" marL="0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26" name="Shape 226"/>
          <p:cNvSpPr txBox="1"/>
          <p:nvPr>
            <p:ph idx="4" type="body"/>
          </p:nvPr>
        </p:nvSpPr>
        <p:spPr>
          <a:xfrm>
            <a:off x="4800600" y="1752600"/>
            <a:ext cx="3886200" cy="64007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/>
          <a:lstStyle>
            <a:lvl1pPr indent="0" marL="0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27" name="Shape 227"/>
          <p:cNvSpPr txBox="1"/>
          <p:nvPr>
            <p:ph idx="10" type="dt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28" name="Shape 228"/>
          <p:cNvSpPr txBox="1"/>
          <p:nvPr>
            <p:ph idx="12" type="sldNum"/>
          </p:nvPr>
        </p:nvSpPr>
        <p:spPr>
          <a:xfrm>
            <a:off x="0" y="1271587"/>
            <a:ext cx="5333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b="1" baseline="0" i="0" lang="en-US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229" name="Shape 229"/>
          <p:cNvSpPr txBox="1"/>
          <p:nvPr>
            <p:ph idx="11" type="ftr"/>
          </p:nvPr>
        </p:nvSpPr>
        <p:spPr>
          <a:xfrm>
            <a:off x="609600" y="6248400"/>
            <a:ext cx="542131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/>
          <p:nvPr>
            <p:ph idx="10" type="dt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38" name="Shape 238"/>
          <p:cNvSpPr txBox="1"/>
          <p:nvPr>
            <p:ph idx="11" type="ftr"/>
          </p:nvPr>
        </p:nvSpPr>
        <p:spPr>
          <a:xfrm>
            <a:off x="609600" y="6248400"/>
            <a:ext cx="542131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39" name="Shape 239"/>
          <p:cNvSpPr txBox="1"/>
          <p:nvPr>
            <p:ph idx="12" type="sldNum"/>
          </p:nvPr>
        </p:nvSpPr>
        <p:spPr>
          <a:xfrm>
            <a:off x="0" y="6248400"/>
            <a:ext cx="533399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b="1" baseline="0" i="0" lang="en-US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6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theme" Target="../theme/theme9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image" Target="../media/image04.jpg"/><Relationship Id="rId2" Type="http://schemas.openxmlformats.org/officeDocument/2006/relationships/slideLayout" Target="../slideLayouts/slideLayout6.xml"/><Relationship Id="rId3" Type="http://schemas.openxmlformats.org/officeDocument/2006/relationships/theme" Target="../theme/theme3.xml"/></Relationships>
</file>

<file path=ppt/slideMasters/_rels/slideMaster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theme" Target="../theme/theme4.xml"/></Relationships>
</file>

<file path=ppt/slideMasters/_rels/slideMaster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theme" Target="../theme/theme1.xml"/></Relationships>
</file>

<file path=ppt/slideMasters/_rels/slideMaster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theme" Target="../theme/theme7.xml"/></Relationships>
</file>

<file path=ppt/slideMasters/_rels/slideMaster7.xml.rels><?xml version="1.0" encoding="UTF-8" standalone="yes"?><Relationships xmlns="http://schemas.openxmlformats.org/package/2006/relationships"><Relationship Id="rId1" Type="http://schemas.openxmlformats.org/officeDocument/2006/relationships/image" Target="../media/image05.jpg"/><Relationship Id="rId2" Type="http://schemas.openxmlformats.org/officeDocument/2006/relationships/slideLayout" Target="../slideLayouts/slideLayout10.xml"/><Relationship Id="rId3" Type="http://schemas.openxmlformats.org/officeDocument/2006/relationships/theme" Target="../theme/theme8.xml"/></Relationships>
</file>

<file path=ppt/slideMasters/_rels/slideMaster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l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l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l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l">
              <a:spcBef>
                <a:spcPts val="0"/>
              </a:spcBef>
              <a:spcAft>
                <a:spcPts val="0"/>
              </a:spcAft>
              <a:defRPr/>
            </a:lvl5pPr>
            <a:lvl6pPr indent="0" marL="457200" marR="0" rtl="0" algn="l">
              <a:spcBef>
                <a:spcPts val="0"/>
              </a:spcBef>
              <a:spcAft>
                <a:spcPts val="0"/>
              </a:spcAft>
              <a:defRPr/>
            </a:lvl6pPr>
            <a:lvl7pPr indent="0" marL="914400" marR="0" rtl="0" algn="l">
              <a:spcBef>
                <a:spcPts val="0"/>
              </a:spcBef>
              <a:spcAft>
                <a:spcPts val="0"/>
              </a:spcAft>
              <a:defRPr/>
            </a:lvl7pPr>
            <a:lvl8pPr indent="0" marL="1371600" marR="0" rtl="0" algn="l">
              <a:spcBef>
                <a:spcPts val="0"/>
              </a:spcBef>
              <a:spcAft>
                <a:spcPts val="0"/>
              </a:spcAft>
              <a:defRPr/>
            </a:lvl8pPr>
            <a:lvl9pPr indent="0" marL="1828800" marR="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12775" y="1600200"/>
            <a:ext cx="8153399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8598" marL="319088" marR="0" rtl="0" algn="l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◻"/>
              <a:defRPr/>
            </a:lvl1pPr>
            <a:lvl2pPr indent="-168593" marL="639763" marR="0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⬜"/>
              <a:defRPr/>
            </a:lvl2pPr>
            <a:lvl3pPr indent="-119062" marL="914400" marR="0" rtl="0" algn="l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■"/>
              <a:defRPr/>
            </a:lvl3pPr>
            <a:lvl4pPr indent="-133350" marL="1371600" marR="0" rtl="0" algn="l">
              <a:spcBef>
                <a:spcPts val="400"/>
              </a:spcBef>
              <a:spcAft>
                <a:spcPts val="0"/>
              </a:spcAft>
              <a:buClr>
                <a:srgbClr val="1B587C"/>
              </a:buClr>
              <a:buFont typeface="Noto Symbol"/>
              <a:buChar char="■"/>
              <a:defRPr/>
            </a:lvl4pPr>
            <a:lvl5pPr indent="-146050" marL="1828800" marR="0" rtl="0" algn="l">
              <a:spcBef>
                <a:spcPts val="400"/>
              </a:spcBef>
              <a:spcAft>
                <a:spcPts val="0"/>
              </a:spcAft>
              <a:buClr>
                <a:srgbClr val="4E8542"/>
              </a:buClr>
              <a:buFont typeface="Noto Symbol"/>
              <a:buChar char="■"/>
              <a:defRPr/>
            </a:lvl5pPr>
            <a:lvl6pPr indent="-121920" marL="2103120" marR="0" rtl="0" algn="l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indent="-116839" marL="2377440" marR="0" rtl="0" algn="l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indent="-124460" marL="2651760" marR="0" rtl="0" algn="l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indent="-119379" marL="2926080" marR="0" rtl="0" algn="l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/>
        </p:txBody>
      </p:sp>
      <p:sp>
        <p:nvSpPr>
          <p:cNvPr id="7" name="Shape 7"/>
          <p:cNvSpPr txBox="1"/>
          <p:nvPr>
            <p:ph idx="10" type="dt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" name="Shape 8"/>
          <p:cNvSpPr txBox="1"/>
          <p:nvPr>
            <p:ph idx="11" type="ftr"/>
          </p:nvPr>
        </p:nvSpPr>
        <p:spPr>
          <a:xfrm>
            <a:off x="609600" y="6248400"/>
            <a:ext cx="542131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" name="Shape 9"/>
          <p:cNvSpPr txBox="1"/>
          <p:nvPr/>
        </p:nvSpPr>
        <p:spPr>
          <a:xfrm>
            <a:off x="0" y="1235075"/>
            <a:ext cx="9144000" cy="31908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Shape 10"/>
          <p:cNvSpPr txBox="1"/>
          <p:nvPr/>
        </p:nvSpPr>
        <p:spPr>
          <a:xfrm>
            <a:off x="0" y="1279525"/>
            <a:ext cx="533399" cy="228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Shape 11"/>
          <p:cNvSpPr txBox="1"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0" y="1271587"/>
            <a:ext cx="5333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b="1" baseline="0" i="0" lang="en-US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2"/>
        </a:solidFill>
      </p:bgPr>
    </p:bg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/>
        </p:nvSpPr>
        <p:spPr>
          <a:xfrm>
            <a:off x="0" y="5970587"/>
            <a:ext cx="9144000" cy="88741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Shape 99"/>
          <p:cNvSpPr txBox="1"/>
          <p:nvPr/>
        </p:nvSpPr>
        <p:spPr>
          <a:xfrm>
            <a:off x="-9525" y="6053137"/>
            <a:ext cx="2249486" cy="7127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Shape 100"/>
          <p:cNvSpPr txBox="1"/>
          <p:nvPr/>
        </p:nvSpPr>
        <p:spPr>
          <a:xfrm>
            <a:off x="2359025" y="6043612"/>
            <a:ext cx="6784975" cy="7143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Shape 101"/>
          <p:cNvSpPr txBox="1"/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l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l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l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l">
              <a:spcBef>
                <a:spcPts val="0"/>
              </a:spcBef>
              <a:spcAft>
                <a:spcPts val="0"/>
              </a:spcAft>
              <a:defRPr/>
            </a:lvl5pPr>
            <a:lvl6pPr indent="0" marL="457200" marR="0" rtl="0" algn="l">
              <a:spcBef>
                <a:spcPts val="0"/>
              </a:spcBef>
              <a:spcAft>
                <a:spcPts val="0"/>
              </a:spcAft>
              <a:defRPr/>
            </a:lvl6pPr>
            <a:lvl7pPr indent="0" marL="914400" marR="0" rtl="0" algn="l">
              <a:spcBef>
                <a:spcPts val="0"/>
              </a:spcBef>
              <a:spcAft>
                <a:spcPts val="0"/>
              </a:spcAft>
              <a:defRPr/>
            </a:lvl7pPr>
            <a:lvl8pPr indent="0" marL="1371600" marR="0" rtl="0" algn="l">
              <a:spcBef>
                <a:spcPts val="0"/>
              </a:spcBef>
              <a:spcAft>
                <a:spcPts val="0"/>
              </a:spcAft>
              <a:defRPr/>
            </a:lvl8pPr>
            <a:lvl9pPr indent="0" marL="1828800" marR="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12775" y="1600200"/>
            <a:ext cx="8153399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8598" marL="319088" marR="0" rtl="0" algn="l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◻"/>
              <a:defRPr/>
            </a:lvl1pPr>
            <a:lvl2pPr indent="-168593" marL="639763" marR="0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⬜"/>
              <a:defRPr/>
            </a:lvl2pPr>
            <a:lvl3pPr indent="-119062" marL="914400" marR="0" rtl="0" algn="l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■"/>
              <a:defRPr/>
            </a:lvl3pPr>
            <a:lvl4pPr indent="-133350" marL="1371600" marR="0" rtl="0" algn="l">
              <a:spcBef>
                <a:spcPts val="400"/>
              </a:spcBef>
              <a:spcAft>
                <a:spcPts val="0"/>
              </a:spcAft>
              <a:buClr>
                <a:srgbClr val="1B587C"/>
              </a:buClr>
              <a:buFont typeface="Noto Symbol"/>
              <a:buChar char="■"/>
              <a:defRPr/>
            </a:lvl4pPr>
            <a:lvl5pPr indent="-146050" marL="1828800" marR="0" rtl="0" algn="l">
              <a:spcBef>
                <a:spcPts val="400"/>
              </a:spcBef>
              <a:spcAft>
                <a:spcPts val="0"/>
              </a:spcAft>
              <a:buClr>
                <a:srgbClr val="4E8542"/>
              </a:buClr>
              <a:buFont typeface="Noto Symbol"/>
              <a:buChar char="■"/>
              <a:defRPr/>
            </a:lvl5pPr>
            <a:lvl6pPr indent="-121920" marL="2103120" marR="0" rtl="0" algn="l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indent="-116839" marL="2377440" marR="0" rtl="0" algn="l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indent="-124460" marL="2651760" marR="0" rtl="0" algn="l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indent="-119379" marL="2926080" marR="0" rtl="0" algn="l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/>
        </p:txBody>
      </p:sp>
      <p:sp>
        <p:nvSpPr>
          <p:cNvPr id="103" name="Shape 103"/>
          <p:cNvSpPr txBox="1"/>
          <p:nvPr>
            <p:ph idx="10" type="dt"/>
          </p:nvPr>
        </p:nvSpPr>
        <p:spPr>
          <a:xfrm>
            <a:off x="76200" y="6069012"/>
            <a:ext cx="2057400" cy="685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04" name="Shape 104"/>
          <p:cNvSpPr txBox="1"/>
          <p:nvPr>
            <p:ph idx="11" type="ftr"/>
          </p:nvPr>
        </p:nvSpPr>
        <p:spPr>
          <a:xfrm>
            <a:off x="2085975" y="236537"/>
            <a:ext cx="586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05" name="Shape 105"/>
          <p:cNvSpPr txBox="1"/>
          <p:nvPr>
            <p:ph idx="12" type="sldNum"/>
          </p:nvPr>
        </p:nvSpPr>
        <p:spPr>
          <a:xfrm>
            <a:off x="8001000" y="228600"/>
            <a:ext cx="838199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fld id="{00000000-1234-1234-1234-123412341234}" type="slidenum">
              <a:rPr b="1" baseline="0" i="0" lang="en-US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/>
          <p:nvPr/>
        </p:nvSpPr>
        <p:spPr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Shape 183"/>
          <p:cNvSpPr txBox="1"/>
          <p:nvPr/>
        </p:nvSpPr>
        <p:spPr>
          <a:xfrm>
            <a:off x="0" y="1600200"/>
            <a:ext cx="1295400" cy="9905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Shape 184"/>
          <p:cNvSpPr txBox="1"/>
          <p:nvPr/>
        </p:nvSpPr>
        <p:spPr>
          <a:xfrm>
            <a:off x="1371600" y="1600200"/>
            <a:ext cx="7772400" cy="9905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Shape 185"/>
          <p:cNvSpPr txBox="1"/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l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l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l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l">
              <a:spcBef>
                <a:spcPts val="0"/>
              </a:spcBef>
              <a:spcAft>
                <a:spcPts val="0"/>
              </a:spcAft>
              <a:defRPr/>
            </a:lvl5pPr>
            <a:lvl6pPr indent="0" marL="457200" marR="0" rtl="0" algn="l">
              <a:spcBef>
                <a:spcPts val="0"/>
              </a:spcBef>
              <a:spcAft>
                <a:spcPts val="0"/>
              </a:spcAft>
              <a:defRPr/>
            </a:lvl6pPr>
            <a:lvl7pPr indent="0" marL="914400" marR="0" rtl="0" algn="l">
              <a:spcBef>
                <a:spcPts val="0"/>
              </a:spcBef>
              <a:spcAft>
                <a:spcPts val="0"/>
              </a:spcAft>
              <a:defRPr/>
            </a:lvl7pPr>
            <a:lvl8pPr indent="0" marL="1371600" marR="0" rtl="0" algn="l">
              <a:spcBef>
                <a:spcPts val="0"/>
              </a:spcBef>
              <a:spcAft>
                <a:spcPts val="0"/>
              </a:spcAft>
              <a:defRPr/>
            </a:lvl8pPr>
            <a:lvl9pPr indent="0" marL="1828800" marR="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86" name="Shape 186"/>
          <p:cNvSpPr txBox="1"/>
          <p:nvPr>
            <p:ph idx="1" type="body"/>
          </p:nvPr>
        </p:nvSpPr>
        <p:spPr>
          <a:xfrm>
            <a:off x="612775" y="1600200"/>
            <a:ext cx="8153399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8598" marL="319088" marR="0" rtl="0" algn="l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◻"/>
              <a:defRPr/>
            </a:lvl1pPr>
            <a:lvl2pPr indent="-168593" marL="639763" marR="0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⬜"/>
              <a:defRPr/>
            </a:lvl2pPr>
            <a:lvl3pPr indent="-119062" marL="914400" marR="0" rtl="0" algn="l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■"/>
              <a:defRPr/>
            </a:lvl3pPr>
            <a:lvl4pPr indent="-133350" marL="1371600" marR="0" rtl="0" algn="l">
              <a:spcBef>
                <a:spcPts val="400"/>
              </a:spcBef>
              <a:spcAft>
                <a:spcPts val="0"/>
              </a:spcAft>
              <a:buClr>
                <a:srgbClr val="1B587C"/>
              </a:buClr>
              <a:buFont typeface="Noto Symbol"/>
              <a:buChar char="■"/>
              <a:defRPr/>
            </a:lvl4pPr>
            <a:lvl5pPr indent="-146050" marL="1828800" marR="0" rtl="0" algn="l">
              <a:spcBef>
                <a:spcPts val="400"/>
              </a:spcBef>
              <a:spcAft>
                <a:spcPts val="0"/>
              </a:spcAft>
              <a:buClr>
                <a:srgbClr val="4E8542"/>
              </a:buClr>
              <a:buFont typeface="Noto Symbol"/>
              <a:buChar char="■"/>
              <a:defRPr/>
            </a:lvl5pPr>
            <a:lvl6pPr indent="-121920" marL="2103120" marR="0" rtl="0" algn="l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indent="-116839" marL="2377440" marR="0" rtl="0" algn="l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indent="-124460" marL="2651760" marR="0" rtl="0" algn="l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indent="-119379" marL="2926080" marR="0" rtl="0" algn="l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/>
        </p:txBody>
      </p:sp>
      <p:sp>
        <p:nvSpPr>
          <p:cNvPr id="187" name="Shape 187"/>
          <p:cNvSpPr txBox="1"/>
          <p:nvPr>
            <p:ph idx="10" type="dt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88" name="Shape 188"/>
          <p:cNvSpPr txBox="1"/>
          <p:nvPr>
            <p:ph idx="12" type="sldNum"/>
          </p:nvPr>
        </p:nvSpPr>
        <p:spPr>
          <a:xfrm>
            <a:off x="0" y="1752600"/>
            <a:ext cx="1295400" cy="7016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b="1" baseline="0" i="0" lang="en-US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89" name="Shape 189"/>
          <p:cNvSpPr txBox="1"/>
          <p:nvPr>
            <p:ph idx="11" type="ftr"/>
          </p:nvPr>
        </p:nvSpPr>
        <p:spPr>
          <a:xfrm>
            <a:off x="609600" y="6248400"/>
            <a:ext cx="542131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3" r:id="rId2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/>
          <p:nvPr/>
        </p:nvSpPr>
        <p:spPr>
          <a:xfrm>
            <a:off x="0" y="1235075"/>
            <a:ext cx="9144000" cy="31908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Shape 198"/>
          <p:cNvSpPr txBox="1"/>
          <p:nvPr/>
        </p:nvSpPr>
        <p:spPr>
          <a:xfrm>
            <a:off x="0" y="1279525"/>
            <a:ext cx="533399" cy="228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Shape 199"/>
          <p:cNvSpPr txBox="1"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Shape 200"/>
          <p:cNvSpPr txBox="1"/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l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l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l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l">
              <a:spcBef>
                <a:spcPts val="0"/>
              </a:spcBef>
              <a:spcAft>
                <a:spcPts val="0"/>
              </a:spcAft>
              <a:defRPr/>
            </a:lvl5pPr>
            <a:lvl6pPr indent="0" marL="457200" marR="0" rtl="0" algn="l">
              <a:spcBef>
                <a:spcPts val="0"/>
              </a:spcBef>
              <a:spcAft>
                <a:spcPts val="0"/>
              </a:spcAft>
              <a:defRPr/>
            </a:lvl6pPr>
            <a:lvl7pPr indent="0" marL="914400" marR="0" rtl="0" algn="l">
              <a:spcBef>
                <a:spcPts val="0"/>
              </a:spcBef>
              <a:spcAft>
                <a:spcPts val="0"/>
              </a:spcAft>
              <a:defRPr/>
            </a:lvl7pPr>
            <a:lvl8pPr indent="0" marL="1371600" marR="0" rtl="0" algn="l">
              <a:spcBef>
                <a:spcPts val="0"/>
              </a:spcBef>
              <a:spcAft>
                <a:spcPts val="0"/>
              </a:spcAft>
              <a:defRPr/>
            </a:lvl8pPr>
            <a:lvl9pPr indent="0" marL="1828800" marR="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201" name="Shape 201"/>
          <p:cNvSpPr txBox="1"/>
          <p:nvPr>
            <p:ph idx="1" type="body"/>
          </p:nvPr>
        </p:nvSpPr>
        <p:spPr>
          <a:xfrm>
            <a:off x="612775" y="1600200"/>
            <a:ext cx="8153399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8598" marL="319088" marR="0" rtl="0" algn="l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◻"/>
              <a:defRPr/>
            </a:lvl1pPr>
            <a:lvl2pPr indent="-168593" marL="639763" marR="0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⬜"/>
              <a:defRPr/>
            </a:lvl2pPr>
            <a:lvl3pPr indent="-119062" marL="914400" marR="0" rtl="0" algn="l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■"/>
              <a:defRPr/>
            </a:lvl3pPr>
            <a:lvl4pPr indent="-133350" marL="1371600" marR="0" rtl="0" algn="l">
              <a:spcBef>
                <a:spcPts val="400"/>
              </a:spcBef>
              <a:spcAft>
                <a:spcPts val="0"/>
              </a:spcAft>
              <a:buClr>
                <a:srgbClr val="1B587C"/>
              </a:buClr>
              <a:buFont typeface="Noto Symbol"/>
              <a:buChar char="■"/>
              <a:defRPr/>
            </a:lvl4pPr>
            <a:lvl5pPr indent="-146050" marL="1828800" marR="0" rtl="0" algn="l">
              <a:spcBef>
                <a:spcPts val="400"/>
              </a:spcBef>
              <a:spcAft>
                <a:spcPts val="0"/>
              </a:spcAft>
              <a:buClr>
                <a:srgbClr val="4E8542"/>
              </a:buClr>
              <a:buFont typeface="Noto Symbol"/>
              <a:buChar char="■"/>
              <a:defRPr/>
            </a:lvl5pPr>
            <a:lvl6pPr indent="-121920" marL="2103120" marR="0" rtl="0" algn="l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indent="-116839" marL="2377440" marR="0" rtl="0" algn="l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indent="-124460" marL="2651760" marR="0" rtl="0" algn="l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indent="-119379" marL="2926080" marR="0" rtl="0" algn="l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/>
        </p:txBody>
      </p:sp>
      <p:sp>
        <p:nvSpPr>
          <p:cNvPr id="202" name="Shape 202"/>
          <p:cNvSpPr txBox="1"/>
          <p:nvPr>
            <p:ph idx="10" type="dt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03" name="Shape 203"/>
          <p:cNvSpPr txBox="1"/>
          <p:nvPr>
            <p:ph idx="12" type="sldNum"/>
          </p:nvPr>
        </p:nvSpPr>
        <p:spPr>
          <a:xfrm>
            <a:off x="0" y="1271587"/>
            <a:ext cx="5333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b="1" baseline="0" i="0" lang="en-US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204" name="Shape 204"/>
          <p:cNvSpPr txBox="1"/>
          <p:nvPr>
            <p:ph idx="11" type="ftr"/>
          </p:nvPr>
        </p:nvSpPr>
        <p:spPr>
          <a:xfrm>
            <a:off x="609600" y="6248400"/>
            <a:ext cx="542131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4" r:id="rId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/>
          <p:nvPr/>
        </p:nvSpPr>
        <p:spPr>
          <a:xfrm>
            <a:off x="0" y="1235075"/>
            <a:ext cx="9144000" cy="31908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" name="Shape 214"/>
          <p:cNvSpPr txBox="1"/>
          <p:nvPr/>
        </p:nvSpPr>
        <p:spPr>
          <a:xfrm>
            <a:off x="0" y="1279525"/>
            <a:ext cx="533399" cy="228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" name="Shape 215"/>
          <p:cNvSpPr txBox="1"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Shape 216"/>
          <p:cNvSpPr txBox="1"/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l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l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l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l">
              <a:spcBef>
                <a:spcPts val="0"/>
              </a:spcBef>
              <a:spcAft>
                <a:spcPts val="0"/>
              </a:spcAft>
              <a:defRPr/>
            </a:lvl5pPr>
            <a:lvl6pPr indent="0" marL="457200" marR="0" rtl="0" algn="l">
              <a:spcBef>
                <a:spcPts val="0"/>
              </a:spcBef>
              <a:spcAft>
                <a:spcPts val="0"/>
              </a:spcAft>
              <a:defRPr/>
            </a:lvl6pPr>
            <a:lvl7pPr indent="0" marL="914400" marR="0" rtl="0" algn="l">
              <a:spcBef>
                <a:spcPts val="0"/>
              </a:spcBef>
              <a:spcAft>
                <a:spcPts val="0"/>
              </a:spcAft>
              <a:defRPr/>
            </a:lvl7pPr>
            <a:lvl8pPr indent="0" marL="1371600" marR="0" rtl="0" algn="l">
              <a:spcBef>
                <a:spcPts val="0"/>
              </a:spcBef>
              <a:spcAft>
                <a:spcPts val="0"/>
              </a:spcAft>
              <a:defRPr/>
            </a:lvl8pPr>
            <a:lvl9pPr indent="0" marL="1828800" marR="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217" name="Shape 217"/>
          <p:cNvSpPr txBox="1"/>
          <p:nvPr>
            <p:ph idx="1" type="body"/>
          </p:nvPr>
        </p:nvSpPr>
        <p:spPr>
          <a:xfrm>
            <a:off x="612775" y="1600200"/>
            <a:ext cx="8153399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8598" marL="319088" marR="0" rtl="0" algn="l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◻"/>
              <a:defRPr/>
            </a:lvl1pPr>
            <a:lvl2pPr indent="-168593" marL="639763" marR="0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⬜"/>
              <a:defRPr/>
            </a:lvl2pPr>
            <a:lvl3pPr indent="-119062" marL="914400" marR="0" rtl="0" algn="l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■"/>
              <a:defRPr/>
            </a:lvl3pPr>
            <a:lvl4pPr indent="-133350" marL="1371600" marR="0" rtl="0" algn="l">
              <a:spcBef>
                <a:spcPts val="400"/>
              </a:spcBef>
              <a:spcAft>
                <a:spcPts val="0"/>
              </a:spcAft>
              <a:buClr>
                <a:srgbClr val="1B587C"/>
              </a:buClr>
              <a:buFont typeface="Noto Symbol"/>
              <a:buChar char="■"/>
              <a:defRPr/>
            </a:lvl4pPr>
            <a:lvl5pPr indent="-146050" marL="1828800" marR="0" rtl="0" algn="l">
              <a:spcBef>
                <a:spcPts val="400"/>
              </a:spcBef>
              <a:spcAft>
                <a:spcPts val="0"/>
              </a:spcAft>
              <a:buClr>
                <a:srgbClr val="4E8542"/>
              </a:buClr>
              <a:buFont typeface="Noto Symbol"/>
              <a:buChar char="■"/>
              <a:defRPr/>
            </a:lvl5pPr>
            <a:lvl6pPr indent="-121920" marL="2103120" marR="0" rtl="0" algn="l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indent="-116839" marL="2377440" marR="0" rtl="0" algn="l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indent="-124460" marL="2651760" marR="0" rtl="0" algn="l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indent="-119379" marL="2926080" marR="0" rtl="0" algn="l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/>
        </p:txBody>
      </p:sp>
      <p:sp>
        <p:nvSpPr>
          <p:cNvPr id="218" name="Shape 218"/>
          <p:cNvSpPr txBox="1"/>
          <p:nvPr>
            <p:ph idx="10" type="dt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19" name="Shape 219"/>
          <p:cNvSpPr txBox="1"/>
          <p:nvPr>
            <p:ph idx="12" type="sldNum"/>
          </p:nvPr>
        </p:nvSpPr>
        <p:spPr>
          <a:xfrm>
            <a:off x="0" y="1271587"/>
            <a:ext cx="5333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b="1" baseline="0" i="0" lang="en-US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220" name="Shape 220"/>
          <p:cNvSpPr txBox="1"/>
          <p:nvPr>
            <p:ph idx="11" type="ftr"/>
          </p:nvPr>
        </p:nvSpPr>
        <p:spPr>
          <a:xfrm>
            <a:off x="609600" y="6248400"/>
            <a:ext cx="542131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5" r:id="rId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/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l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l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l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l">
              <a:spcBef>
                <a:spcPts val="0"/>
              </a:spcBef>
              <a:spcAft>
                <a:spcPts val="0"/>
              </a:spcAft>
              <a:defRPr/>
            </a:lvl5pPr>
            <a:lvl6pPr indent="0" marL="457200" marR="0" rtl="0" algn="l">
              <a:spcBef>
                <a:spcPts val="0"/>
              </a:spcBef>
              <a:spcAft>
                <a:spcPts val="0"/>
              </a:spcAft>
              <a:defRPr/>
            </a:lvl6pPr>
            <a:lvl7pPr indent="0" marL="914400" marR="0" rtl="0" algn="l">
              <a:spcBef>
                <a:spcPts val="0"/>
              </a:spcBef>
              <a:spcAft>
                <a:spcPts val="0"/>
              </a:spcAft>
              <a:defRPr/>
            </a:lvl7pPr>
            <a:lvl8pPr indent="0" marL="1371600" marR="0" rtl="0" algn="l">
              <a:spcBef>
                <a:spcPts val="0"/>
              </a:spcBef>
              <a:spcAft>
                <a:spcPts val="0"/>
              </a:spcAft>
              <a:defRPr/>
            </a:lvl8pPr>
            <a:lvl9pPr indent="0" marL="1828800" marR="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232" name="Shape 232"/>
          <p:cNvSpPr txBox="1"/>
          <p:nvPr>
            <p:ph idx="1" type="body"/>
          </p:nvPr>
        </p:nvSpPr>
        <p:spPr>
          <a:xfrm>
            <a:off x="612775" y="1600200"/>
            <a:ext cx="8153399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8598" marL="319088" marR="0" rtl="0" algn="l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◻"/>
              <a:defRPr/>
            </a:lvl1pPr>
            <a:lvl2pPr indent="-168593" marL="639763" marR="0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⬜"/>
              <a:defRPr/>
            </a:lvl2pPr>
            <a:lvl3pPr indent="-119062" marL="914400" marR="0" rtl="0" algn="l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■"/>
              <a:defRPr/>
            </a:lvl3pPr>
            <a:lvl4pPr indent="-133350" marL="1371600" marR="0" rtl="0" algn="l">
              <a:spcBef>
                <a:spcPts val="400"/>
              </a:spcBef>
              <a:spcAft>
                <a:spcPts val="0"/>
              </a:spcAft>
              <a:buClr>
                <a:srgbClr val="1B587C"/>
              </a:buClr>
              <a:buFont typeface="Noto Symbol"/>
              <a:buChar char="■"/>
              <a:defRPr/>
            </a:lvl4pPr>
            <a:lvl5pPr indent="-146050" marL="1828800" marR="0" rtl="0" algn="l">
              <a:spcBef>
                <a:spcPts val="400"/>
              </a:spcBef>
              <a:spcAft>
                <a:spcPts val="0"/>
              </a:spcAft>
              <a:buClr>
                <a:srgbClr val="4E8542"/>
              </a:buClr>
              <a:buFont typeface="Noto Symbol"/>
              <a:buChar char="■"/>
              <a:defRPr/>
            </a:lvl5pPr>
            <a:lvl6pPr indent="-121920" marL="2103120" marR="0" rtl="0" algn="l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indent="-116839" marL="2377440" marR="0" rtl="0" algn="l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indent="-124460" marL="2651760" marR="0" rtl="0" algn="l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indent="-119379" marL="2926080" marR="0" rtl="0" algn="l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/>
        </p:txBody>
      </p:sp>
      <p:sp>
        <p:nvSpPr>
          <p:cNvPr id="233" name="Shape 233"/>
          <p:cNvSpPr txBox="1"/>
          <p:nvPr>
            <p:ph idx="10" type="dt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34" name="Shape 234"/>
          <p:cNvSpPr txBox="1"/>
          <p:nvPr>
            <p:ph idx="11" type="ftr"/>
          </p:nvPr>
        </p:nvSpPr>
        <p:spPr>
          <a:xfrm>
            <a:off x="609600" y="6248400"/>
            <a:ext cx="542131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35" name="Shape 235"/>
          <p:cNvSpPr txBox="1"/>
          <p:nvPr>
            <p:ph idx="12" type="sldNum"/>
          </p:nvPr>
        </p:nvSpPr>
        <p:spPr>
          <a:xfrm>
            <a:off x="0" y="6248400"/>
            <a:ext cx="533399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b="1" baseline="0" i="0" lang="en-US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6" r:id="rId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/>
          <p:nvPr/>
        </p:nvSpPr>
        <p:spPr>
          <a:xfrm>
            <a:off x="-9525" y="4572000"/>
            <a:ext cx="9144000" cy="88741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" name="Shape 242"/>
          <p:cNvSpPr txBox="1"/>
          <p:nvPr/>
        </p:nvSpPr>
        <p:spPr>
          <a:xfrm>
            <a:off x="-9525" y="4664075"/>
            <a:ext cx="1463675" cy="7127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" name="Shape 243"/>
          <p:cNvSpPr txBox="1"/>
          <p:nvPr/>
        </p:nvSpPr>
        <p:spPr>
          <a:xfrm>
            <a:off x="1544637" y="4654550"/>
            <a:ext cx="7599361" cy="7127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" name="Shape 244"/>
          <p:cNvSpPr txBox="1"/>
          <p:nvPr/>
        </p:nvSpPr>
        <p:spPr>
          <a:xfrm>
            <a:off x="1447800" y="0"/>
            <a:ext cx="100011" cy="686752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Shape 245"/>
          <p:cNvSpPr txBox="1"/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l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l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l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l">
              <a:spcBef>
                <a:spcPts val="0"/>
              </a:spcBef>
              <a:spcAft>
                <a:spcPts val="0"/>
              </a:spcAft>
              <a:defRPr/>
            </a:lvl5pPr>
            <a:lvl6pPr indent="0" marL="457200" marR="0" rtl="0" algn="l">
              <a:spcBef>
                <a:spcPts val="0"/>
              </a:spcBef>
              <a:spcAft>
                <a:spcPts val="0"/>
              </a:spcAft>
              <a:defRPr/>
            </a:lvl6pPr>
            <a:lvl7pPr indent="0" marL="914400" marR="0" rtl="0" algn="l">
              <a:spcBef>
                <a:spcPts val="0"/>
              </a:spcBef>
              <a:spcAft>
                <a:spcPts val="0"/>
              </a:spcAft>
              <a:defRPr/>
            </a:lvl7pPr>
            <a:lvl8pPr indent="0" marL="1371600" marR="0" rtl="0" algn="l">
              <a:spcBef>
                <a:spcPts val="0"/>
              </a:spcBef>
              <a:spcAft>
                <a:spcPts val="0"/>
              </a:spcAft>
              <a:defRPr/>
            </a:lvl8pPr>
            <a:lvl9pPr indent="0" marL="1828800" marR="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246" name="Shape 246"/>
          <p:cNvSpPr txBox="1"/>
          <p:nvPr>
            <p:ph idx="1" type="body"/>
          </p:nvPr>
        </p:nvSpPr>
        <p:spPr>
          <a:xfrm>
            <a:off x="612775" y="1600200"/>
            <a:ext cx="8153399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8598" marL="319088" marR="0" rtl="0" algn="l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◻"/>
              <a:defRPr/>
            </a:lvl1pPr>
            <a:lvl2pPr indent="-168593" marL="639763" marR="0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⬜"/>
              <a:defRPr/>
            </a:lvl2pPr>
            <a:lvl3pPr indent="-119062" marL="914400" marR="0" rtl="0" algn="l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■"/>
              <a:defRPr/>
            </a:lvl3pPr>
            <a:lvl4pPr indent="-133350" marL="1371600" marR="0" rtl="0" algn="l">
              <a:spcBef>
                <a:spcPts val="400"/>
              </a:spcBef>
              <a:spcAft>
                <a:spcPts val="0"/>
              </a:spcAft>
              <a:buClr>
                <a:srgbClr val="1B587C"/>
              </a:buClr>
              <a:buFont typeface="Noto Symbol"/>
              <a:buChar char="■"/>
              <a:defRPr/>
            </a:lvl4pPr>
            <a:lvl5pPr indent="-146050" marL="1828800" marR="0" rtl="0" algn="l">
              <a:spcBef>
                <a:spcPts val="400"/>
              </a:spcBef>
              <a:spcAft>
                <a:spcPts val="0"/>
              </a:spcAft>
              <a:buClr>
                <a:srgbClr val="4E8542"/>
              </a:buClr>
              <a:buFont typeface="Noto Symbol"/>
              <a:buChar char="■"/>
              <a:defRPr/>
            </a:lvl5pPr>
            <a:lvl6pPr indent="-121920" marL="2103120" marR="0" rtl="0" algn="l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indent="-116839" marL="2377440" marR="0" rtl="0" algn="l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indent="-124460" marL="2651760" marR="0" rtl="0" algn="l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indent="-119379" marL="2926080" marR="0" rtl="0" algn="l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/>
        </p:txBody>
      </p:sp>
      <p:sp>
        <p:nvSpPr>
          <p:cNvPr id="247" name="Shape 247"/>
          <p:cNvSpPr txBox="1"/>
          <p:nvPr>
            <p:ph idx="10" type="dt"/>
          </p:nvPr>
        </p:nvSpPr>
        <p:spPr>
          <a:xfrm>
            <a:off x="62484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48" name="Shape 248"/>
          <p:cNvSpPr txBox="1"/>
          <p:nvPr>
            <p:ph idx="12" type="sldNum"/>
          </p:nvPr>
        </p:nvSpPr>
        <p:spPr>
          <a:xfrm>
            <a:off x="0" y="4667250"/>
            <a:ext cx="1447800" cy="6635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b="1" baseline="0" i="0" lang="en-US" sz="2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249" name="Shape 249"/>
          <p:cNvSpPr txBox="1"/>
          <p:nvPr>
            <p:ph idx="11" type="ftr"/>
          </p:nvPr>
        </p:nvSpPr>
        <p:spPr>
          <a:xfrm>
            <a:off x="1600200" y="6248400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7" r:id="rId2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/>
          <p:nvPr/>
        </p:nvSpPr>
        <p:spPr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Shape 259"/>
          <p:cNvSpPr txBox="1"/>
          <p:nvPr/>
        </p:nvSpPr>
        <p:spPr>
          <a:xfrm>
            <a:off x="6142037" y="609600"/>
            <a:ext cx="228600" cy="62483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0" name="Shape 260"/>
          <p:cNvSpPr txBox="1"/>
          <p:nvPr/>
        </p:nvSpPr>
        <p:spPr>
          <a:xfrm>
            <a:off x="6142037" y="0"/>
            <a:ext cx="228600" cy="5333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1" name="Shape 261"/>
          <p:cNvSpPr txBox="1"/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l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l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l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l">
              <a:spcBef>
                <a:spcPts val="0"/>
              </a:spcBef>
              <a:spcAft>
                <a:spcPts val="0"/>
              </a:spcAft>
              <a:defRPr/>
            </a:lvl5pPr>
            <a:lvl6pPr indent="0" marL="457200" marR="0" rtl="0" algn="l">
              <a:spcBef>
                <a:spcPts val="0"/>
              </a:spcBef>
              <a:spcAft>
                <a:spcPts val="0"/>
              </a:spcAft>
              <a:defRPr/>
            </a:lvl6pPr>
            <a:lvl7pPr indent="0" marL="914400" marR="0" rtl="0" algn="l">
              <a:spcBef>
                <a:spcPts val="0"/>
              </a:spcBef>
              <a:spcAft>
                <a:spcPts val="0"/>
              </a:spcAft>
              <a:defRPr/>
            </a:lvl7pPr>
            <a:lvl8pPr indent="0" marL="1371600" marR="0" rtl="0" algn="l">
              <a:spcBef>
                <a:spcPts val="0"/>
              </a:spcBef>
              <a:spcAft>
                <a:spcPts val="0"/>
              </a:spcAft>
              <a:defRPr/>
            </a:lvl8pPr>
            <a:lvl9pPr indent="0" marL="1828800" marR="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262" name="Shape 262"/>
          <p:cNvSpPr txBox="1"/>
          <p:nvPr>
            <p:ph idx="1" type="body"/>
          </p:nvPr>
        </p:nvSpPr>
        <p:spPr>
          <a:xfrm>
            <a:off x="612775" y="1600200"/>
            <a:ext cx="8153399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8598" marL="319088" marR="0" rtl="0" algn="l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◻"/>
              <a:defRPr/>
            </a:lvl1pPr>
            <a:lvl2pPr indent="-168593" marL="639763" marR="0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⬜"/>
              <a:defRPr/>
            </a:lvl2pPr>
            <a:lvl3pPr indent="-119062" marL="914400" marR="0" rtl="0" algn="l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■"/>
              <a:defRPr/>
            </a:lvl3pPr>
            <a:lvl4pPr indent="-133350" marL="1371600" marR="0" rtl="0" algn="l">
              <a:spcBef>
                <a:spcPts val="400"/>
              </a:spcBef>
              <a:spcAft>
                <a:spcPts val="0"/>
              </a:spcAft>
              <a:buClr>
                <a:srgbClr val="1B587C"/>
              </a:buClr>
              <a:buFont typeface="Noto Symbol"/>
              <a:buChar char="■"/>
              <a:defRPr/>
            </a:lvl4pPr>
            <a:lvl5pPr indent="-146050" marL="1828800" marR="0" rtl="0" algn="l">
              <a:spcBef>
                <a:spcPts val="400"/>
              </a:spcBef>
              <a:spcAft>
                <a:spcPts val="0"/>
              </a:spcAft>
              <a:buClr>
                <a:srgbClr val="4E8542"/>
              </a:buClr>
              <a:buFont typeface="Noto Symbol"/>
              <a:buChar char="■"/>
              <a:defRPr/>
            </a:lvl5pPr>
            <a:lvl6pPr indent="-121920" marL="2103120" marR="0" rtl="0" algn="l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indent="-116839" marL="2377440" marR="0" rtl="0" algn="l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indent="-124460" marL="2651760" marR="0" rtl="0" algn="l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indent="-119379" marL="2926080" marR="0" rtl="0" algn="l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/>
        </p:txBody>
      </p:sp>
      <p:sp>
        <p:nvSpPr>
          <p:cNvPr id="263" name="Shape 263"/>
          <p:cNvSpPr txBox="1"/>
          <p:nvPr>
            <p:ph idx="10" type="dt"/>
          </p:nvPr>
        </p:nvSpPr>
        <p:spPr>
          <a:xfrm>
            <a:off x="6553200" y="6248400"/>
            <a:ext cx="2209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64" name="Shape 264"/>
          <p:cNvSpPr txBox="1"/>
          <p:nvPr>
            <p:ph idx="11" type="ftr"/>
          </p:nvPr>
        </p:nvSpPr>
        <p:spPr>
          <a:xfrm>
            <a:off x="457200" y="6248400"/>
            <a:ext cx="557371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65" name="Shape 265"/>
          <p:cNvSpPr txBox="1"/>
          <p:nvPr>
            <p:ph idx="12" type="sldNum"/>
          </p:nvPr>
        </p:nvSpPr>
        <p:spPr>
          <a:xfrm rot="5400000">
            <a:off x="5989637" y="144462"/>
            <a:ext cx="5333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b="1" baseline="0" i="0" lang="en-US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8" r:id="rId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01.png"/><Relationship Id="rId4" Type="http://schemas.openxmlformats.org/officeDocument/2006/relationships/image" Target="../media/image02.png"/><Relationship Id="rId5" Type="http://schemas.openxmlformats.org/officeDocument/2006/relationships/image" Target="../media/image03.png"/><Relationship Id="rId6" Type="http://schemas.openxmlformats.org/officeDocument/2006/relationships/image" Target="../media/image00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baseline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Silent Reading</a:t>
            </a:r>
          </a:p>
        </p:txBody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612775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19087" lvl="0" marL="31908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b="0" baseline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Read the entire front side of the text (do not write or talk, just read!)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idx="1" type="body"/>
          </p:nvPr>
        </p:nvSpPr>
        <p:spPr>
          <a:xfrm>
            <a:off x="612775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19087" lvl="0" marL="31908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Dilations</a:t>
            </a:r>
          </a:p>
          <a:p>
            <a:pPr indent="-319087" lvl="0" marL="319087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b="0" baseline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a.  So what it’s saying is…</a:t>
            </a:r>
          </a:p>
          <a:p>
            <a:pPr indent="-208597" lvl="0" marL="319087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None/>
            </a:pPr>
            <a:r>
              <a:t/>
            </a:r>
            <a:endParaRPr b="0" baseline="0" i="0" sz="2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9087" lvl="0" marL="319087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b="0" baseline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b.  I’m not sure of …</a:t>
            </a:r>
          </a:p>
          <a:p>
            <a:pPr indent="-208597" lvl="0" marL="319087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None/>
            </a:pPr>
            <a:r>
              <a:t/>
            </a:r>
            <a:endParaRPr b="0" baseline="0" i="0" sz="2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9087" lvl="0" marL="319087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b="0" baseline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c.  I want to go over … </a:t>
            </a:r>
          </a:p>
        </p:txBody>
      </p:sp>
      <p:sp>
        <p:nvSpPr>
          <p:cNvPr id="93" name="Shape 93"/>
          <p:cNvSpPr txBox="1"/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baseline="0" i="0" lang="en-US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Metacognitive Writing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type="ctrTitle"/>
          </p:nvPr>
        </p:nvSpPr>
        <p:spPr>
          <a:xfrm>
            <a:off x="2362200" y="4038600"/>
            <a:ext cx="6476999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br>
              <a:rPr b="0" baseline="0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SYMMETRY</a:t>
            </a:r>
          </a:p>
        </p:txBody>
      </p:sp>
      <p:sp>
        <p:nvSpPr>
          <p:cNvPr id="114" name="Shape 114"/>
          <p:cNvSpPr txBox="1"/>
          <p:nvPr>
            <p:ph idx="1" type="subTitle"/>
          </p:nvPr>
        </p:nvSpPr>
        <p:spPr>
          <a:xfrm>
            <a:off x="2362200" y="6049962"/>
            <a:ext cx="6705599" cy="685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None/>
            </a:pPr>
            <a:r>
              <a:t/>
            </a:r>
            <a:endParaRPr b="0" baseline="0" i="0" sz="26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baseline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Lines of Symmetry</a:t>
            </a:r>
          </a:p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536575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19087" lvl="0" marL="31908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b="0" baseline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Lines drawn THROUGH the figure that create a “mirror image”</a:t>
            </a:r>
          </a:p>
          <a:p>
            <a:pPr indent="-319087" lvl="0" marL="319087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b="0" baseline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Folding it would place the figure ONTO ITSELF</a:t>
            </a:r>
          </a:p>
        </p:txBody>
      </p:sp>
      <p:sp>
        <p:nvSpPr>
          <p:cNvPr id="121" name="Shape 121"/>
          <p:cNvSpPr/>
          <p:nvPr/>
        </p:nvSpPr>
        <p:spPr>
          <a:xfrm>
            <a:off x="2057400" y="3886200"/>
            <a:ext cx="4572000" cy="1524000"/>
          </a:xfrm>
          <a:prstGeom prst="triangle">
            <a:avLst>
              <a:gd fmla="val 50000" name="adj"/>
            </a:avLst>
          </a:prstGeom>
          <a:solidFill>
            <a:schemeClr val="accent1"/>
          </a:solidFill>
          <a:ln cap="flat" cmpd="sng" w="19050">
            <a:solidFill>
              <a:srgbClr val="B05C05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2" name="Shape 122"/>
          <p:cNvCxnSpPr/>
          <p:nvPr/>
        </p:nvCxnSpPr>
        <p:spPr>
          <a:xfrm rot="5400000">
            <a:off x="2743200" y="4800599"/>
            <a:ext cx="3200399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baseline="0" i="0" lang="en-US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 figure can have multiple lines of symmetry…</a:t>
            </a:r>
          </a:p>
        </p:txBody>
      </p:sp>
      <p:sp>
        <p:nvSpPr>
          <p:cNvPr id="128" name="Shape 128"/>
          <p:cNvSpPr txBox="1"/>
          <p:nvPr/>
        </p:nvSpPr>
        <p:spPr>
          <a:xfrm>
            <a:off x="457200" y="2971800"/>
            <a:ext cx="1524000" cy="1600199"/>
          </a:xfrm>
          <a:prstGeom prst="rect">
            <a:avLst/>
          </a:prstGeom>
          <a:solidFill>
            <a:schemeClr val="accent1"/>
          </a:solidFill>
          <a:ln cap="flat" cmpd="sng" w="1905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Shape 129"/>
          <p:cNvSpPr txBox="1"/>
          <p:nvPr/>
        </p:nvSpPr>
        <p:spPr>
          <a:xfrm>
            <a:off x="228600" y="1981200"/>
            <a:ext cx="1158874" cy="369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SQUARE</a:t>
            </a:r>
          </a:p>
        </p:txBody>
      </p:sp>
      <p:cxnSp>
        <p:nvCxnSpPr>
          <p:cNvPr id="130" name="Shape 130"/>
          <p:cNvCxnSpPr/>
          <p:nvPr/>
        </p:nvCxnSpPr>
        <p:spPr>
          <a:xfrm>
            <a:off x="0" y="3733800"/>
            <a:ext cx="2438399" cy="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31" name="Shape 131"/>
          <p:cNvSpPr txBox="1"/>
          <p:nvPr/>
        </p:nvSpPr>
        <p:spPr>
          <a:xfrm>
            <a:off x="2895600" y="2971800"/>
            <a:ext cx="1524000" cy="1600199"/>
          </a:xfrm>
          <a:prstGeom prst="rect">
            <a:avLst/>
          </a:prstGeom>
          <a:solidFill>
            <a:schemeClr val="accent1"/>
          </a:solidFill>
          <a:ln cap="flat" cmpd="sng" w="1905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2" name="Shape 132"/>
          <p:cNvCxnSpPr/>
          <p:nvPr/>
        </p:nvCxnSpPr>
        <p:spPr>
          <a:xfrm rot="5400000">
            <a:off x="2286000" y="3809999"/>
            <a:ext cx="2743199" cy="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33" name="Shape 133"/>
          <p:cNvSpPr txBox="1"/>
          <p:nvPr/>
        </p:nvSpPr>
        <p:spPr>
          <a:xfrm>
            <a:off x="5105400" y="2971800"/>
            <a:ext cx="1524000" cy="1600199"/>
          </a:xfrm>
          <a:prstGeom prst="rect">
            <a:avLst/>
          </a:prstGeom>
          <a:solidFill>
            <a:schemeClr val="accent1"/>
          </a:solidFill>
          <a:ln cap="flat" cmpd="sng" w="1905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4" name="Shape 134"/>
          <p:cNvCxnSpPr/>
          <p:nvPr/>
        </p:nvCxnSpPr>
        <p:spPr>
          <a:xfrm rot="5400000">
            <a:off x="4838700" y="2857499"/>
            <a:ext cx="1981199" cy="1904999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35" name="Shape 135"/>
          <p:cNvSpPr txBox="1"/>
          <p:nvPr/>
        </p:nvSpPr>
        <p:spPr>
          <a:xfrm>
            <a:off x="7239000" y="2971800"/>
            <a:ext cx="1524000" cy="1600199"/>
          </a:xfrm>
          <a:prstGeom prst="rect">
            <a:avLst/>
          </a:prstGeom>
          <a:solidFill>
            <a:schemeClr val="accent1"/>
          </a:solidFill>
          <a:ln cap="flat" cmpd="sng" w="1905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6" name="Shape 136"/>
          <p:cNvCxnSpPr/>
          <p:nvPr/>
        </p:nvCxnSpPr>
        <p:spPr>
          <a:xfrm flipH="1" rot="5400000">
            <a:off x="7086599" y="2819399"/>
            <a:ext cx="2057400" cy="20574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type="title"/>
          </p:nvPr>
        </p:nvSpPr>
        <p:spPr>
          <a:xfrm>
            <a:off x="228600" y="228600"/>
            <a:ext cx="8534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baseline="0" i="0" lang="en-US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 figure can have NO lines of symmetry…</a:t>
            </a:r>
          </a:p>
        </p:txBody>
      </p:sp>
      <p:sp>
        <p:nvSpPr>
          <p:cNvPr id="142" name="Shape 142"/>
          <p:cNvSpPr/>
          <p:nvPr/>
        </p:nvSpPr>
        <p:spPr>
          <a:xfrm>
            <a:off x="1828800" y="2438400"/>
            <a:ext cx="4648199" cy="2514599"/>
          </a:xfrm>
          <a:prstGeom prst="triangle">
            <a:avLst>
              <a:gd fmla="val 15768" name="adj"/>
            </a:avLst>
          </a:prstGeom>
          <a:solidFill>
            <a:schemeClr val="accent1"/>
          </a:solidFill>
          <a:ln cap="flat" cmpd="sng" w="1905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baseline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Point Symmetry</a:t>
            </a:r>
          </a:p>
        </p:txBody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0" y="1600200"/>
            <a:ext cx="87630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19087" lvl="0" marL="31908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b="1" baseline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Figure has point symmetry </a:t>
            </a:r>
            <a:r>
              <a:rPr b="0" baseline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you can rotate it to look like the original figure before reaching 360</a:t>
            </a:r>
            <a:r>
              <a:rPr b="0" baseline="0" i="0" lang="en-US" sz="2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°</a:t>
            </a:r>
          </a:p>
        </p:txBody>
      </p:sp>
      <p:pic>
        <p:nvPicPr>
          <p:cNvPr id="149" name="Shape 14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12787" y="3187700"/>
            <a:ext cx="2243136" cy="18907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Shape 15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359025" y="2657475"/>
            <a:ext cx="2889249" cy="28352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Shape 15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413250" y="2901950"/>
            <a:ext cx="2566987" cy="277971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Shape 15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284912" y="3498850"/>
            <a:ext cx="2243136" cy="18954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/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baseline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No Point Symmetry</a:t>
            </a:r>
          </a:p>
        </p:txBody>
      </p:sp>
      <p:sp>
        <p:nvSpPr>
          <p:cNvPr id="158" name="Shape 158"/>
          <p:cNvSpPr/>
          <p:nvPr/>
        </p:nvSpPr>
        <p:spPr>
          <a:xfrm>
            <a:off x="533400" y="2590800"/>
            <a:ext cx="1447800" cy="1371599"/>
          </a:xfrm>
          <a:custGeom>
            <a:pathLst>
              <a:path extrusionOk="0" h="1828800" w="2955924">
                <a:moveTo>
                  <a:pt x="1477962" y="800100"/>
                </a:moveTo>
                <a:cubicBezTo>
                  <a:pt x="1779587" y="0"/>
                  <a:pt x="2955924" y="800100"/>
                  <a:pt x="1477962" y="1828800"/>
                </a:cubicBezTo>
                <a:cubicBezTo>
                  <a:pt x="0" y="800100"/>
                  <a:pt x="1176337" y="0"/>
                  <a:pt x="1477962" y="800100"/>
                </a:cubicBezTo>
                <a:close/>
              </a:path>
            </a:pathLst>
          </a:custGeom>
          <a:solidFill>
            <a:schemeClr val="accent1"/>
          </a:solidFill>
          <a:ln cap="flat" cmpd="sng" w="19050">
            <a:solidFill>
              <a:srgbClr val="B05C05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Shape 159"/>
          <p:cNvSpPr/>
          <p:nvPr/>
        </p:nvSpPr>
        <p:spPr>
          <a:xfrm rot="4500000">
            <a:off x="2458242" y="2729706"/>
            <a:ext cx="1500186" cy="1362074"/>
          </a:xfrm>
          <a:custGeom>
            <a:pathLst>
              <a:path extrusionOk="0" h="1816100" w="3062884">
                <a:moveTo>
                  <a:pt x="1531442" y="794544"/>
                </a:moveTo>
                <a:cubicBezTo>
                  <a:pt x="1843981" y="0"/>
                  <a:pt x="3062884" y="794544"/>
                  <a:pt x="1531442" y="1816100"/>
                </a:cubicBezTo>
                <a:cubicBezTo>
                  <a:pt x="0" y="794544"/>
                  <a:pt x="1218903" y="0"/>
                  <a:pt x="1531442" y="794544"/>
                </a:cubicBezTo>
                <a:close/>
              </a:path>
            </a:pathLst>
          </a:custGeom>
          <a:solidFill>
            <a:schemeClr val="accent1"/>
          </a:solidFill>
          <a:ln cap="flat" cmpd="sng" w="19050">
            <a:solidFill>
              <a:srgbClr val="B05C05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Shape 160"/>
          <p:cNvSpPr/>
          <p:nvPr/>
        </p:nvSpPr>
        <p:spPr>
          <a:xfrm rot="8400000">
            <a:off x="4605337" y="2532062"/>
            <a:ext cx="1500186" cy="1362074"/>
          </a:xfrm>
          <a:custGeom>
            <a:pathLst>
              <a:path extrusionOk="0" h="1816100" w="3062881">
                <a:moveTo>
                  <a:pt x="1531441" y="794544"/>
                </a:moveTo>
                <a:cubicBezTo>
                  <a:pt x="1843979" y="0"/>
                  <a:pt x="3062881" y="794544"/>
                  <a:pt x="1531441" y="1816100"/>
                </a:cubicBezTo>
                <a:cubicBezTo>
                  <a:pt x="0" y="794544"/>
                  <a:pt x="1218902" y="0"/>
                  <a:pt x="1531441" y="794544"/>
                </a:cubicBezTo>
                <a:close/>
              </a:path>
            </a:pathLst>
          </a:custGeom>
          <a:solidFill>
            <a:schemeClr val="accent1"/>
          </a:solidFill>
          <a:ln cap="flat" cmpd="sng" w="19050">
            <a:solidFill>
              <a:srgbClr val="B05C05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Shape 161"/>
          <p:cNvSpPr/>
          <p:nvPr/>
        </p:nvSpPr>
        <p:spPr>
          <a:xfrm rot="10800000">
            <a:off x="6934199" y="2667000"/>
            <a:ext cx="1500187" cy="1363662"/>
          </a:xfrm>
          <a:custGeom>
            <a:pathLst>
              <a:path extrusionOk="0" h="1818217" w="3062884">
                <a:moveTo>
                  <a:pt x="1531442" y="795470"/>
                </a:moveTo>
                <a:cubicBezTo>
                  <a:pt x="1843981" y="0"/>
                  <a:pt x="3062884" y="795470"/>
                  <a:pt x="1531442" y="1818217"/>
                </a:cubicBezTo>
                <a:cubicBezTo>
                  <a:pt x="0" y="795470"/>
                  <a:pt x="1218903" y="0"/>
                  <a:pt x="1531442" y="795470"/>
                </a:cubicBezTo>
                <a:close/>
              </a:path>
            </a:pathLst>
          </a:custGeom>
          <a:solidFill>
            <a:schemeClr val="accent1"/>
          </a:solidFill>
          <a:ln cap="flat" cmpd="sng" w="19050">
            <a:solidFill>
              <a:srgbClr val="B05C05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/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baseline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Directions</a:t>
            </a:r>
          </a:p>
        </p:txBody>
      </p:sp>
      <p:sp>
        <p:nvSpPr>
          <p:cNvPr id="167" name="Shape 167"/>
          <p:cNvSpPr txBox="1"/>
          <p:nvPr>
            <p:ph idx="1" type="body"/>
          </p:nvPr>
        </p:nvSpPr>
        <p:spPr>
          <a:xfrm>
            <a:off x="381000" y="1600200"/>
            <a:ext cx="8385174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19087" lvl="0" marL="31908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b="0" baseline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Draw each of your figures on your paper and draw all lines of symmetry for that figure</a:t>
            </a:r>
          </a:p>
          <a:p>
            <a:pPr indent="-208597" lvl="0" marL="319087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None/>
            </a:pPr>
            <a:r>
              <a:t/>
            </a:r>
            <a:endParaRPr b="0" baseline="0" i="0" sz="2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9087" lvl="0" marL="319087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b="0" baseline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Determine whether each figure has “point symmetry”</a:t>
            </a:r>
          </a:p>
          <a:p>
            <a:pPr indent="-319087" lvl="0" marL="319087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9087" lvl="0" marL="319087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Ex)</a:t>
            </a:r>
          </a:p>
        </p:txBody>
      </p:sp>
      <p:sp>
        <p:nvSpPr>
          <p:cNvPr id="168" name="Shape 168"/>
          <p:cNvSpPr/>
          <p:nvPr/>
        </p:nvSpPr>
        <p:spPr>
          <a:xfrm>
            <a:off x="3200400" y="4343400"/>
            <a:ext cx="1371599" cy="1371599"/>
          </a:xfrm>
          <a:prstGeom prst="mathPlus">
            <a:avLst>
              <a:gd fmla="val 23520" name="adj1"/>
            </a:avLst>
          </a:prstGeom>
          <a:solidFill>
            <a:schemeClr val="accent1"/>
          </a:solidFill>
          <a:ln cap="flat" cmpd="sng" w="1905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/>
          <p:nvPr>
            <p:ph type="title"/>
          </p:nvPr>
        </p:nvSpPr>
        <p:spPr>
          <a:xfrm>
            <a:off x="304800" y="228600"/>
            <a:ext cx="8461375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baseline="0" i="0" lang="en-US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Do these figures have </a:t>
            </a:r>
            <a:r>
              <a:rPr b="1" baseline="0" i="0" lang="en-US" sz="2800" u="sng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point</a:t>
            </a:r>
            <a:r>
              <a:rPr b="1" baseline="0" i="0" lang="en-US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symmetry?</a:t>
            </a:r>
          </a:p>
        </p:txBody>
      </p:sp>
      <p:sp>
        <p:nvSpPr>
          <p:cNvPr id="174" name="Shape 174"/>
          <p:cNvSpPr txBox="1"/>
          <p:nvPr/>
        </p:nvSpPr>
        <p:spPr>
          <a:xfrm>
            <a:off x="685800" y="2438400"/>
            <a:ext cx="1981199" cy="762000"/>
          </a:xfrm>
          <a:prstGeom prst="rect">
            <a:avLst/>
          </a:prstGeom>
          <a:solidFill>
            <a:schemeClr val="accent1"/>
          </a:solidFill>
          <a:ln cap="flat" cmpd="sng" w="19050">
            <a:solidFill>
              <a:srgbClr val="B05C05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Shape 175"/>
          <p:cNvSpPr txBox="1"/>
          <p:nvPr/>
        </p:nvSpPr>
        <p:spPr>
          <a:xfrm>
            <a:off x="1143000" y="4419600"/>
            <a:ext cx="1447800" cy="10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6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</a:p>
        </p:txBody>
      </p:sp>
      <p:sp>
        <p:nvSpPr>
          <p:cNvPr id="176" name="Shape 176"/>
          <p:cNvSpPr/>
          <p:nvPr/>
        </p:nvSpPr>
        <p:spPr>
          <a:xfrm>
            <a:off x="5486400" y="4191000"/>
            <a:ext cx="1371599" cy="1371599"/>
          </a:xfrm>
          <a:prstGeom prst="mathPlus">
            <a:avLst>
              <a:gd fmla="val 23520" name="adj1"/>
            </a:avLst>
          </a:prstGeom>
          <a:solidFill>
            <a:schemeClr val="accent1"/>
          </a:solidFill>
          <a:ln cap="flat" cmpd="sng" w="1905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Shape 177"/>
          <p:cNvSpPr txBox="1"/>
          <p:nvPr/>
        </p:nvSpPr>
        <p:spPr>
          <a:xfrm>
            <a:off x="5791200" y="2209800"/>
            <a:ext cx="1447800" cy="10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6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baseline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“Talk to Text”</a:t>
            </a:r>
          </a:p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612775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19087" lvl="0" marL="31908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b="0" baseline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Re-read the entire text and make comments about what is going through your head:</a:t>
            </a:r>
          </a:p>
          <a:p>
            <a:pPr indent="-284162" lvl="1" marL="639762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⬜"/>
            </a:pPr>
            <a:r>
              <a:rPr b="0" baseline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Questions</a:t>
            </a:r>
          </a:p>
          <a:p>
            <a:pPr indent="-284162" lvl="1" marL="639762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⬜"/>
            </a:pPr>
            <a:r>
              <a:rPr b="0" baseline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Predictions</a:t>
            </a:r>
          </a:p>
          <a:p>
            <a:pPr indent="-284162" lvl="1" marL="639762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⬜"/>
            </a:pPr>
            <a:r>
              <a:rPr b="0" baseline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Important words</a:t>
            </a:r>
          </a:p>
          <a:p>
            <a:pPr indent="-284162" lvl="1" marL="639762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⬜"/>
            </a:pPr>
            <a:r>
              <a:rPr b="0" baseline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Connections etc.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idx="1" type="body"/>
          </p:nvPr>
        </p:nvSpPr>
        <p:spPr>
          <a:xfrm>
            <a:off x="612775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19087" lvl="0" marL="31908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Compositions of Transformations</a:t>
            </a:r>
          </a:p>
          <a:p>
            <a:pPr indent="-319087" lvl="0" marL="319087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b="0" baseline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a.  So what it’s saying is…</a:t>
            </a:r>
          </a:p>
          <a:p>
            <a:pPr indent="-208597" lvl="0" marL="319087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None/>
            </a:pPr>
            <a:r>
              <a:t/>
            </a:r>
            <a:endParaRPr b="0" baseline="0" i="0" sz="2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9087" lvl="0" marL="319087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b="0" baseline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b.  I’m not sure of …</a:t>
            </a:r>
          </a:p>
          <a:p>
            <a:pPr indent="-208597" lvl="0" marL="319087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None/>
            </a:pPr>
            <a:r>
              <a:t/>
            </a:r>
            <a:endParaRPr b="0" baseline="0" i="0" sz="2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9087" lvl="0" marL="319087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b="0" baseline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c.  I want to go over … </a:t>
            </a:r>
          </a:p>
        </p:txBody>
      </p:sp>
      <p:sp>
        <p:nvSpPr>
          <p:cNvPr id="51" name="Shape 51"/>
          <p:cNvSpPr txBox="1"/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baseline="0" i="0" lang="en-US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Metacognitive Writing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baseline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Silent Reading</a:t>
            </a:r>
          </a:p>
        </p:txBody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12775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19087" lvl="0" marL="31908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b="0" baseline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Read the entire BACK side of the text (do not write or talk, just read!)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baseline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Silent Reading</a:t>
            </a:r>
          </a:p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12775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19087" lvl="0" marL="31908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b="0" baseline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Read the entire front side of the text (do not write or talk, just read!)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baseline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“Talk to Text”</a:t>
            </a:r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12775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19087" lvl="0" marL="31908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b="0" baseline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Re-read the entire text and make comments about what is going through your head:</a:t>
            </a:r>
          </a:p>
          <a:p>
            <a:pPr indent="-284162" lvl="1" marL="639762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⬜"/>
            </a:pPr>
            <a:r>
              <a:rPr b="0" baseline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Questions</a:t>
            </a:r>
          </a:p>
          <a:p>
            <a:pPr indent="-284162" lvl="1" marL="639762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⬜"/>
            </a:pPr>
            <a:r>
              <a:rPr b="0" baseline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Predictions</a:t>
            </a:r>
          </a:p>
          <a:p>
            <a:pPr indent="-284162" lvl="1" marL="639762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⬜"/>
            </a:pPr>
            <a:r>
              <a:rPr b="0" baseline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Important words</a:t>
            </a:r>
          </a:p>
          <a:p>
            <a:pPr indent="-284162" lvl="1" marL="639762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⬜"/>
            </a:pPr>
            <a:r>
              <a:rPr b="0" baseline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Connections etc.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baseline="0" i="0" lang="en-US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Metacognitive Writing</a:t>
            </a:r>
          </a:p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12775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19087" lvl="0" marL="31908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Symmetry</a:t>
            </a:r>
          </a:p>
          <a:p>
            <a:pPr indent="-319087" lvl="0" marL="319087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b="0" baseline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a.  So what it’s saying is…</a:t>
            </a:r>
          </a:p>
          <a:p>
            <a:pPr indent="-208597" lvl="0" marL="319087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None/>
            </a:pPr>
            <a:r>
              <a:t/>
            </a:r>
            <a:endParaRPr b="0" baseline="0" i="0" sz="2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9087" lvl="0" marL="319087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b="0" baseline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b.  I’m not sure of …</a:t>
            </a:r>
          </a:p>
          <a:p>
            <a:pPr indent="-208597" lvl="0" marL="319087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None/>
            </a:pPr>
            <a:r>
              <a:t/>
            </a:r>
            <a:endParaRPr b="0" baseline="0" i="0" sz="2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9087" lvl="0" marL="319087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b="0" baseline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c.  I want to go over … 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baseline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Silent Reading</a:t>
            </a:r>
          </a:p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12775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19087" lvl="0" marL="31908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b="0" baseline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Read the entire front side of the text (do not write or talk, just read!)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baseline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“Talk to Text”</a:t>
            </a:r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12775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19087" lvl="0" marL="31908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b="0" baseline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Re-read the entire text and make comments about what is going through your head:</a:t>
            </a:r>
          </a:p>
          <a:p>
            <a:pPr indent="-284162" lvl="1" marL="639762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⬜"/>
            </a:pPr>
            <a:r>
              <a:rPr b="0" baseline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Questions</a:t>
            </a:r>
          </a:p>
          <a:p>
            <a:pPr indent="-284162" lvl="1" marL="639762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⬜"/>
            </a:pPr>
            <a:r>
              <a:rPr b="0" baseline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Predictions</a:t>
            </a:r>
          </a:p>
          <a:p>
            <a:pPr indent="-284162" lvl="1" marL="639762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⬜"/>
            </a:pPr>
            <a:r>
              <a:rPr b="0" baseline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Important words</a:t>
            </a:r>
          </a:p>
          <a:p>
            <a:pPr indent="-284162" lvl="1" marL="639762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Char char="⬜"/>
            </a:pPr>
            <a:r>
              <a:rPr b="0" baseline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Connections etc.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4_Median">
  <a:themeElements>
    <a:clrScheme name="Aspect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2_Median">
  <a:themeElements>
    <a:clrScheme name="Aspect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3_Median">
  <a:themeElements>
    <a:clrScheme name="Aspect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7_Median">
  <a:themeElements>
    <a:clrScheme name="Aspect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Median">
  <a:themeElements>
    <a:clrScheme name="Aspect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5_Median">
  <a:themeElements>
    <a:clrScheme name="Aspect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6_Median">
  <a:themeElements>
    <a:clrScheme name="Aspect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1_Median">
  <a:themeElements>
    <a:clrScheme name="Aspect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